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9.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0.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1.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2.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3.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14.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5.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6.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7.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92" r:id="rId3"/>
    <p:sldMasterId id="2147483714" r:id="rId4"/>
    <p:sldMasterId id="2147483718" r:id="rId5"/>
    <p:sldMasterId id="2147483745" r:id="rId6"/>
    <p:sldMasterId id="2147483770" r:id="rId7"/>
    <p:sldMasterId id="2147483794" r:id="rId8"/>
    <p:sldMasterId id="2147483827" r:id="rId9"/>
    <p:sldMasterId id="2147483884" r:id="rId10"/>
    <p:sldMasterId id="2147483981" r:id="rId11"/>
    <p:sldMasterId id="2147484052" r:id="rId12"/>
    <p:sldMasterId id="2147484090" r:id="rId13"/>
    <p:sldMasterId id="2147484121" r:id="rId14"/>
    <p:sldMasterId id="2147484157" r:id="rId15"/>
    <p:sldMasterId id="2147484184" r:id="rId16"/>
    <p:sldMasterId id="2147484196" r:id="rId17"/>
    <p:sldMasterId id="2147484232" r:id="rId18"/>
  </p:sldMasterIdLst>
  <p:notesMasterIdLst>
    <p:notesMasterId r:id="rId57"/>
  </p:notesMasterIdLst>
  <p:sldIdLst>
    <p:sldId id="257" r:id="rId19"/>
    <p:sldId id="8604" r:id="rId20"/>
    <p:sldId id="8605" r:id="rId21"/>
    <p:sldId id="6067" r:id="rId22"/>
    <p:sldId id="6092" r:id="rId23"/>
    <p:sldId id="2076136870" r:id="rId24"/>
    <p:sldId id="2076136855" r:id="rId25"/>
    <p:sldId id="2076136858" r:id="rId26"/>
    <p:sldId id="2076136859" r:id="rId27"/>
    <p:sldId id="2076136860" r:id="rId28"/>
    <p:sldId id="2076136861" r:id="rId29"/>
    <p:sldId id="6106" r:id="rId30"/>
    <p:sldId id="351" r:id="rId31"/>
    <p:sldId id="360" r:id="rId32"/>
    <p:sldId id="2076136857" r:id="rId33"/>
    <p:sldId id="2076136862" r:id="rId34"/>
    <p:sldId id="2076136863" r:id="rId35"/>
    <p:sldId id="379" r:id="rId36"/>
    <p:sldId id="2076136864" r:id="rId37"/>
    <p:sldId id="2076136865" r:id="rId38"/>
    <p:sldId id="8573" r:id="rId39"/>
    <p:sldId id="8566" r:id="rId40"/>
    <p:sldId id="8567" r:id="rId41"/>
    <p:sldId id="8568" r:id="rId42"/>
    <p:sldId id="8569" r:id="rId43"/>
    <p:sldId id="8570" r:id="rId44"/>
    <p:sldId id="2076136868" r:id="rId45"/>
    <p:sldId id="2076136869" r:id="rId46"/>
    <p:sldId id="2076136873" r:id="rId47"/>
    <p:sldId id="2076136874" r:id="rId48"/>
    <p:sldId id="6109" r:id="rId49"/>
    <p:sldId id="2076136871" r:id="rId50"/>
    <p:sldId id="6091" r:id="rId51"/>
    <p:sldId id="2076136872" r:id="rId52"/>
    <p:sldId id="8606" r:id="rId53"/>
    <p:sldId id="2076136866" r:id="rId54"/>
    <p:sldId id="2076136867" r:id="rId55"/>
    <p:sldId id="864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3363E5-B701-4918-A6F0-C2E1F6F26640}">
          <p14:sldIdLst>
            <p14:sldId id="257"/>
            <p14:sldId id="8604"/>
            <p14:sldId id="8605"/>
            <p14:sldId id="6067"/>
            <p14:sldId id="6092"/>
            <p14:sldId id="2076136870"/>
            <p14:sldId id="2076136855"/>
            <p14:sldId id="2076136858"/>
            <p14:sldId id="2076136859"/>
            <p14:sldId id="2076136860"/>
            <p14:sldId id="2076136861"/>
            <p14:sldId id="6106"/>
            <p14:sldId id="351"/>
            <p14:sldId id="360"/>
            <p14:sldId id="2076136857"/>
            <p14:sldId id="2076136862"/>
            <p14:sldId id="2076136863"/>
            <p14:sldId id="379"/>
            <p14:sldId id="2076136864"/>
            <p14:sldId id="2076136865"/>
            <p14:sldId id="8573"/>
            <p14:sldId id="8566"/>
            <p14:sldId id="8567"/>
            <p14:sldId id="8568"/>
            <p14:sldId id="8569"/>
            <p14:sldId id="8570"/>
            <p14:sldId id="2076136868"/>
            <p14:sldId id="2076136869"/>
            <p14:sldId id="2076136873"/>
            <p14:sldId id="2076136874"/>
            <p14:sldId id="6109"/>
            <p14:sldId id="2076136871"/>
            <p14:sldId id="6091"/>
            <p14:sldId id="2076136872"/>
            <p14:sldId id="8606"/>
            <p14:sldId id="2076136866"/>
            <p14:sldId id="2076136867"/>
            <p14:sldId id="864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1" initials="Unknown User1"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F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CCDC71-D81F-4AC6-A235-9E356E1FF6A4}" v="141" dt="2019-11-20T23:49:47.525"/>
    <p1510:client id="{CA907C50-05E4-441B-9264-E057C34A0DE1}" v="25" dt="2019-11-21T20:09:34.3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7" autoAdjust="0"/>
    <p:restoredTop sz="94660"/>
  </p:normalViewPr>
  <p:slideViewPr>
    <p:cSldViewPr snapToGrid="0">
      <p:cViewPr varScale="1">
        <p:scale>
          <a:sx n="96" d="100"/>
          <a:sy n="96" d="100"/>
        </p:scale>
        <p:origin x="36" y="2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Brynteson" userId="d77bb206a555839f" providerId="LiveId" clId="{EA885741-7C96-478E-BFEF-3F7F0C568534}"/>
    <pc:docChg chg="undo custSel addSld delSld modSld sldOrd modSection">
      <pc:chgData name="Richard Brynteson" userId="d77bb206a555839f" providerId="LiveId" clId="{EA885741-7C96-478E-BFEF-3F7F0C568534}" dt="2019-08-16T02:24:36.876" v="921" actId="6549"/>
      <pc:docMkLst>
        <pc:docMk/>
      </pc:docMkLst>
      <pc:sldChg chg="modSp">
        <pc:chgData name="Richard Brynteson" userId="d77bb206a555839f" providerId="LiveId" clId="{EA885741-7C96-478E-BFEF-3F7F0C568534}" dt="2019-08-15T13:08:59.332" v="720" actId="20577"/>
        <pc:sldMkLst>
          <pc:docMk/>
          <pc:sldMk cId="815196519" sldId="257"/>
        </pc:sldMkLst>
        <pc:spChg chg="mod">
          <ac:chgData name="Richard Brynteson" userId="d77bb206a555839f" providerId="LiveId" clId="{EA885741-7C96-478E-BFEF-3F7F0C568534}" dt="2019-08-15T13:08:59.332" v="720" actId="20577"/>
          <ac:spMkLst>
            <pc:docMk/>
            <pc:sldMk cId="815196519" sldId="257"/>
            <ac:spMk id="4" creationId="{C7C47ABF-A3C8-48F1-8A39-5AADAF211759}"/>
          </ac:spMkLst>
        </pc:spChg>
      </pc:sldChg>
      <pc:sldChg chg="addSp delSp">
        <pc:chgData name="Richard Brynteson" userId="d77bb206a555839f" providerId="LiveId" clId="{EA885741-7C96-478E-BFEF-3F7F0C568534}" dt="2019-08-15T13:09:06.381" v="722"/>
        <pc:sldMkLst>
          <pc:docMk/>
          <pc:sldMk cId="1968684780" sldId="258"/>
        </pc:sldMkLst>
        <pc:spChg chg="del">
          <ac:chgData name="Richard Brynteson" userId="d77bb206a555839f" providerId="LiveId" clId="{EA885741-7C96-478E-BFEF-3F7F0C568534}" dt="2019-08-15T13:09:06.103" v="721" actId="478"/>
          <ac:spMkLst>
            <pc:docMk/>
            <pc:sldMk cId="1968684780" sldId="258"/>
            <ac:spMk id="4" creationId="{58328733-9FF1-484A-B410-897744BD54DC}"/>
          </ac:spMkLst>
        </pc:spChg>
        <pc:spChg chg="add">
          <ac:chgData name="Richard Brynteson" userId="d77bb206a555839f" providerId="LiveId" clId="{EA885741-7C96-478E-BFEF-3F7F0C568534}" dt="2019-08-15T13:09:06.381" v="722"/>
          <ac:spMkLst>
            <pc:docMk/>
            <pc:sldMk cId="1968684780" sldId="258"/>
            <ac:spMk id="5" creationId="{F8AB4B6E-4162-49C1-969B-3F5EC2AF99CF}"/>
          </ac:spMkLst>
        </pc:spChg>
      </pc:sldChg>
      <pc:sldChg chg="add del">
        <pc:chgData name="Richard Brynteson" userId="d77bb206a555839f" providerId="LiveId" clId="{EA885741-7C96-478E-BFEF-3F7F0C568534}" dt="2019-08-15T02:08:59.746" v="554"/>
        <pc:sldMkLst>
          <pc:docMk/>
          <pc:sldMk cId="2987970468" sldId="315"/>
        </pc:sldMkLst>
      </pc:sldChg>
      <pc:sldChg chg="del">
        <pc:chgData name="Richard Brynteson" userId="d77bb206a555839f" providerId="LiveId" clId="{EA885741-7C96-478E-BFEF-3F7F0C568534}" dt="2019-08-16T02:23:21.864" v="915" actId="47"/>
        <pc:sldMkLst>
          <pc:docMk/>
          <pc:sldMk cId="787970579" sldId="322"/>
        </pc:sldMkLst>
      </pc:sldChg>
      <pc:sldChg chg="add del">
        <pc:chgData name="Richard Brynteson" userId="d77bb206a555839f" providerId="LiveId" clId="{EA885741-7C96-478E-BFEF-3F7F0C568534}" dt="2019-08-15T02:08:59.746" v="554"/>
        <pc:sldMkLst>
          <pc:docMk/>
          <pc:sldMk cId="89127814" sldId="1079"/>
        </pc:sldMkLst>
      </pc:sldChg>
      <pc:sldChg chg="add del">
        <pc:chgData name="Richard Brynteson" userId="d77bb206a555839f" providerId="LiveId" clId="{EA885741-7C96-478E-BFEF-3F7F0C568534}" dt="2019-08-15T02:08:59.746" v="554"/>
        <pc:sldMkLst>
          <pc:docMk/>
          <pc:sldMk cId="3312702957" sldId="1081"/>
        </pc:sldMkLst>
      </pc:sldChg>
      <pc:sldChg chg="add del">
        <pc:chgData name="Richard Brynteson" userId="d77bb206a555839f" providerId="LiveId" clId="{EA885741-7C96-478E-BFEF-3F7F0C568534}" dt="2019-08-15T02:08:59.746" v="554"/>
        <pc:sldMkLst>
          <pc:docMk/>
          <pc:sldMk cId="3396037833" sldId="1133"/>
        </pc:sldMkLst>
      </pc:sldChg>
      <pc:sldChg chg="add del">
        <pc:chgData name="Richard Brynteson" userId="d77bb206a555839f" providerId="LiveId" clId="{EA885741-7C96-478E-BFEF-3F7F0C568534}" dt="2019-08-15T02:08:59.746" v="554"/>
        <pc:sldMkLst>
          <pc:docMk/>
          <pc:sldMk cId="367475981" sldId="1134"/>
        </pc:sldMkLst>
      </pc:sldChg>
      <pc:sldChg chg="add del">
        <pc:chgData name="Richard Brynteson" userId="d77bb206a555839f" providerId="LiveId" clId="{EA885741-7C96-478E-BFEF-3F7F0C568534}" dt="2019-08-15T02:08:59.746" v="554"/>
        <pc:sldMkLst>
          <pc:docMk/>
          <pc:sldMk cId="2130721916" sldId="1135"/>
        </pc:sldMkLst>
      </pc:sldChg>
      <pc:sldChg chg="add del">
        <pc:chgData name="Richard Brynteson" userId="d77bb206a555839f" providerId="LiveId" clId="{EA885741-7C96-478E-BFEF-3F7F0C568534}" dt="2019-08-15T02:08:59.746" v="554"/>
        <pc:sldMkLst>
          <pc:docMk/>
          <pc:sldMk cId="3986048482" sldId="1136"/>
        </pc:sldMkLst>
      </pc:sldChg>
      <pc:sldChg chg="add del">
        <pc:chgData name="Richard Brynteson" userId="d77bb206a555839f" providerId="LiveId" clId="{EA885741-7C96-478E-BFEF-3F7F0C568534}" dt="2019-08-15T02:08:59.746" v="554"/>
        <pc:sldMkLst>
          <pc:docMk/>
          <pc:sldMk cId="1547061302" sldId="1138"/>
        </pc:sldMkLst>
      </pc:sldChg>
      <pc:sldChg chg="add del">
        <pc:chgData name="Richard Brynteson" userId="d77bb206a555839f" providerId="LiveId" clId="{EA885741-7C96-478E-BFEF-3F7F0C568534}" dt="2019-08-15T02:08:59.746" v="554"/>
        <pc:sldMkLst>
          <pc:docMk/>
          <pc:sldMk cId="2193868461" sldId="1140"/>
        </pc:sldMkLst>
      </pc:sldChg>
      <pc:sldChg chg="add del">
        <pc:chgData name="Richard Brynteson" userId="d77bb206a555839f" providerId="LiveId" clId="{EA885741-7C96-478E-BFEF-3F7F0C568534}" dt="2019-08-15T02:08:59.746" v="554"/>
        <pc:sldMkLst>
          <pc:docMk/>
          <pc:sldMk cId="3374997322" sldId="1142"/>
        </pc:sldMkLst>
      </pc:sldChg>
      <pc:sldChg chg="add del">
        <pc:chgData name="Richard Brynteson" userId="d77bb206a555839f" providerId="LiveId" clId="{EA885741-7C96-478E-BFEF-3F7F0C568534}" dt="2019-08-15T02:08:59.746" v="554"/>
        <pc:sldMkLst>
          <pc:docMk/>
          <pc:sldMk cId="31962945" sldId="1143"/>
        </pc:sldMkLst>
      </pc:sldChg>
      <pc:sldChg chg="add del">
        <pc:chgData name="Richard Brynteson" userId="d77bb206a555839f" providerId="LiveId" clId="{EA885741-7C96-478E-BFEF-3F7F0C568534}" dt="2019-08-15T02:08:59.746" v="554"/>
        <pc:sldMkLst>
          <pc:docMk/>
          <pc:sldMk cId="1556881678" sldId="1145"/>
        </pc:sldMkLst>
      </pc:sldChg>
      <pc:sldChg chg="add del">
        <pc:chgData name="Richard Brynteson" userId="d77bb206a555839f" providerId="LiveId" clId="{EA885741-7C96-478E-BFEF-3F7F0C568534}" dt="2019-08-15T02:08:59.746" v="554"/>
        <pc:sldMkLst>
          <pc:docMk/>
          <pc:sldMk cId="1910782038" sldId="1146"/>
        </pc:sldMkLst>
      </pc:sldChg>
      <pc:sldChg chg="add del">
        <pc:chgData name="Richard Brynteson" userId="d77bb206a555839f" providerId="LiveId" clId="{EA885741-7C96-478E-BFEF-3F7F0C568534}" dt="2019-08-15T02:08:59.746" v="554"/>
        <pc:sldMkLst>
          <pc:docMk/>
          <pc:sldMk cId="1436378412" sldId="1147"/>
        </pc:sldMkLst>
      </pc:sldChg>
      <pc:sldChg chg="add del">
        <pc:chgData name="Richard Brynteson" userId="d77bb206a555839f" providerId="LiveId" clId="{EA885741-7C96-478E-BFEF-3F7F0C568534}" dt="2019-08-15T02:08:59.746" v="554"/>
        <pc:sldMkLst>
          <pc:docMk/>
          <pc:sldMk cId="3438133149" sldId="1150"/>
        </pc:sldMkLst>
      </pc:sldChg>
      <pc:sldChg chg="add del">
        <pc:chgData name="Richard Brynteson" userId="d77bb206a555839f" providerId="LiveId" clId="{EA885741-7C96-478E-BFEF-3F7F0C568534}" dt="2019-08-15T02:08:59.746" v="554"/>
        <pc:sldMkLst>
          <pc:docMk/>
          <pc:sldMk cId="4075591092" sldId="1151"/>
        </pc:sldMkLst>
      </pc:sldChg>
      <pc:sldChg chg="add del">
        <pc:chgData name="Richard Brynteson" userId="d77bb206a555839f" providerId="LiveId" clId="{EA885741-7C96-478E-BFEF-3F7F0C568534}" dt="2019-08-15T02:08:59.746" v="554"/>
        <pc:sldMkLst>
          <pc:docMk/>
          <pc:sldMk cId="3994014484" sldId="1152"/>
        </pc:sldMkLst>
      </pc:sldChg>
      <pc:sldChg chg="add del">
        <pc:chgData name="Richard Brynteson" userId="d77bb206a555839f" providerId="LiveId" clId="{EA885741-7C96-478E-BFEF-3F7F0C568534}" dt="2019-08-15T02:08:59.746" v="554"/>
        <pc:sldMkLst>
          <pc:docMk/>
          <pc:sldMk cId="3382157194" sldId="1153"/>
        </pc:sldMkLst>
      </pc:sldChg>
      <pc:sldChg chg="add del">
        <pc:chgData name="Richard Brynteson" userId="d77bb206a555839f" providerId="LiveId" clId="{EA885741-7C96-478E-BFEF-3F7F0C568534}" dt="2019-08-15T02:08:59.746" v="554"/>
        <pc:sldMkLst>
          <pc:docMk/>
          <pc:sldMk cId="1702851684" sldId="1154"/>
        </pc:sldMkLst>
      </pc:sldChg>
      <pc:sldChg chg="add del">
        <pc:chgData name="Richard Brynteson" userId="d77bb206a555839f" providerId="LiveId" clId="{EA885741-7C96-478E-BFEF-3F7F0C568534}" dt="2019-08-15T02:08:59.746" v="554"/>
        <pc:sldMkLst>
          <pc:docMk/>
          <pc:sldMk cId="1222003780" sldId="1155"/>
        </pc:sldMkLst>
      </pc:sldChg>
      <pc:sldChg chg="add del">
        <pc:chgData name="Richard Brynteson" userId="d77bb206a555839f" providerId="LiveId" clId="{EA885741-7C96-478E-BFEF-3F7F0C568534}" dt="2019-08-15T02:08:59.746" v="554"/>
        <pc:sldMkLst>
          <pc:docMk/>
          <pc:sldMk cId="859134499" sldId="1157"/>
        </pc:sldMkLst>
      </pc:sldChg>
      <pc:sldChg chg="add del">
        <pc:chgData name="Richard Brynteson" userId="d77bb206a555839f" providerId="LiveId" clId="{EA885741-7C96-478E-BFEF-3F7F0C568534}" dt="2019-08-15T02:08:59.746" v="554"/>
        <pc:sldMkLst>
          <pc:docMk/>
          <pc:sldMk cId="2294387789" sldId="1158"/>
        </pc:sldMkLst>
      </pc:sldChg>
      <pc:sldChg chg="add del">
        <pc:chgData name="Richard Brynteson" userId="d77bb206a555839f" providerId="LiveId" clId="{EA885741-7C96-478E-BFEF-3F7F0C568534}" dt="2019-08-15T02:08:59.746" v="554"/>
        <pc:sldMkLst>
          <pc:docMk/>
          <pc:sldMk cId="2302344166" sldId="1159"/>
        </pc:sldMkLst>
      </pc:sldChg>
      <pc:sldChg chg="add del">
        <pc:chgData name="Richard Brynteson" userId="d77bb206a555839f" providerId="LiveId" clId="{EA885741-7C96-478E-BFEF-3F7F0C568534}" dt="2019-08-15T02:08:59.746" v="554"/>
        <pc:sldMkLst>
          <pc:docMk/>
          <pc:sldMk cId="809338861" sldId="1160"/>
        </pc:sldMkLst>
      </pc:sldChg>
      <pc:sldChg chg="add del">
        <pc:chgData name="Richard Brynteson" userId="d77bb206a555839f" providerId="LiveId" clId="{EA885741-7C96-478E-BFEF-3F7F0C568534}" dt="2019-08-15T02:08:59.746" v="554"/>
        <pc:sldMkLst>
          <pc:docMk/>
          <pc:sldMk cId="2003717909" sldId="1161"/>
        </pc:sldMkLst>
      </pc:sldChg>
      <pc:sldChg chg="add del">
        <pc:chgData name="Richard Brynteson" userId="d77bb206a555839f" providerId="LiveId" clId="{EA885741-7C96-478E-BFEF-3F7F0C568534}" dt="2019-08-15T02:08:59.746" v="554"/>
        <pc:sldMkLst>
          <pc:docMk/>
          <pc:sldMk cId="382831892" sldId="1162"/>
        </pc:sldMkLst>
      </pc:sldChg>
      <pc:sldChg chg="add del">
        <pc:chgData name="Richard Brynteson" userId="d77bb206a555839f" providerId="LiveId" clId="{EA885741-7C96-478E-BFEF-3F7F0C568534}" dt="2019-08-15T02:08:59.746" v="554"/>
        <pc:sldMkLst>
          <pc:docMk/>
          <pc:sldMk cId="661869899" sldId="1163"/>
        </pc:sldMkLst>
      </pc:sldChg>
      <pc:sldChg chg="add del">
        <pc:chgData name="Richard Brynteson" userId="d77bb206a555839f" providerId="LiveId" clId="{EA885741-7C96-478E-BFEF-3F7F0C568534}" dt="2019-08-15T02:08:59.746" v="554"/>
        <pc:sldMkLst>
          <pc:docMk/>
          <pc:sldMk cId="3979445394" sldId="1164"/>
        </pc:sldMkLst>
      </pc:sldChg>
      <pc:sldChg chg="add del">
        <pc:chgData name="Richard Brynteson" userId="d77bb206a555839f" providerId="LiveId" clId="{EA885741-7C96-478E-BFEF-3F7F0C568534}" dt="2019-08-15T02:08:59.746" v="554"/>
        <pc:sldMkLst>
          <pc:docMk/>
          <pc:sldMk cId="993221821" sldId="1165"/>
        </pc:sldMkLst>
      </pc:sldChg>
      <pc:sldChg chg="add del">
        <pc:chgData name="Richard Brynteson" userId="d77bb206a555839f" providerId="LiveId" clId="{EA885741-7C96-478E-BFEF-3F7F0C568534}" dt="2019-08-15T02:08:59.746" v="554"/>
        <pc:sldMkLst>
          <pc:docMk/>
          <pc:sldMk cId="3000694527" sldId="1167"/>
        </pc:sldMkLst>
      </pc:sldChg>
      <pc:sldChg chg="add del">
        <pc:chgData name="Richard Brynteson" userId="d77bb206a555839f" providerId="LiveId" clId="{EA885741-7C96-478E-BFEF-3F7F0C568534}" dt="2019-08-15T02:08:59.746" v="554"/>
        <pc:sldMkLst>
          <pc:docMk/>
          <pc:sldMk cId="1031214829" sldId="1168"/>
        </pc:sldMkLst>
      </pc:sldChg>
      <pc:sldChg chg="add del">
        <pc:chgData name="Richard Brynteson" userId="d77bb206a555839f" providerId="LiveId" clId="{EA885741-7C96-478E-BFEF-3F7F0C568534}" dt="2019-08-15T02:08:59.746" v="554"/>
        <pc:sldMkLst>
          <pc:docMk/>
          <pc:sldMk cId="3709593113" sldId="1169"/>
        </pc:sldMkLst>
      </pc:sldChg>
      <pc:sldChg chg="del">
        <pc:chgData name="Richard Brynteson" userId="d77bb206a555839f" providerId="LiveId" clId="{EA885741-7C96-478E-BFEF-3F7F0C568534}" dt="2019-08-16T02:23:29.056" v="916" actId="47"/>
        <pc:sldMkLst>
          <pc:docMk/>
          <pc:sldMk cId="234916587" sldId="6016"/>
        </pc:sldMkLst>
      </pc:sldChg>
      <pc:sldChg chg="del">
        <pc:chgData name="Richard Brynteson" userId="d77bb206a555839f" providerId="LiveId" clId="{EA885741-7C96-478E-BFEF-3F7F0C568534}" dt="2019-08-16T02:23:29.056" v="916" actId="47"/>
        <pc:sldMkLst>
          <pc:docMk/>
          <pc:sldMk cId="3091006967" sldId="6017"/>
        </pc:sldMkLst>
      </pc:sldChg>
      <pc:sldChg chg="del">
        <pc:chgData name="Richard Brynteson" userId="d77bb206a555839f" providerId="LiveId" clId="{EA885741-7C96-478E-BFEF-3F7F0C568534}" dt="2019-08-16T02:23:21.864" v="915" actId="47"/>
        <pc:sldMkLst>
          <pc:docMk/>
          <pc:sldMk cId="1388984081" sldId="6040"/>
        </pc:sldMkLst>
      </pc:sldChg>
      <pc:sldChg chg="del">
        <pc:chgData name="Richard Brynteson" userId="d77bb206a555839f" providerId="LiveId" clId="{EA885741-7C96-478E-BFEF-3F7F0C568534}" dt="2019-08-16T02:23:21.864" v="915" actId="47"/>
        <pc:sldMkLst>
          <pc:docMk/>
          <pc:sldMk cId="2340292647" sldId="6067"/>
        </pc:sldMkLst>
      </pc:sldChg>
      <pc:sldChg chg="modSp">
        <pc:chgData name="Richard Brynteson" userId="d77bb206a555839f" providerId="LiveId" clId="{EA885741-7C96-478E-BFEF-3F7F0C568534}" dt="2019-08-16T02:23:08.457" v="914" actId="20577"/>
        <pc:sldMkLst>
          <pc:docMk/>
          <pc:sldMk cId="1173875213" sldId="6069"/>
        </pc:sldMkLst>
        <pc:spChg chg="mod">
          <ac:chgData name="Richard Brynteson" userId="d77bb206a555839f" providerId="LiveId" clId="{EA885741-7C96-478E-BFEF-3F7F0C568534}" dt="2019-08-16T02:23:08.457" v="914" actId="20577"/>
          <ac:spMkLst>
            <pc:docMk/>
            <pc:sldMk cId="1173875213" sldId="6069"/>
            <ac:spMk id="3" creationId="{00000000-0000-0000-0000-000000000000}"/>
          </ac:spMkLst>
        </pc:spChg>
      </pc:sldChg>
      <pc:sldChg chg="addSp modSp">
        <pc:chgData name="Richard Brynteson" userId="d77bb206a555839f" providerId="LiveId" clId="{EA885741-7C96-478E-BFEF-3F7F0C568534}" dt="2019-08-14T00:15:46.342" v="113" actId="20577"/>
        <pc:sldMkLst>
          <pc:docMk/>
          <pc:sldMk cId="3331531263" sldId="6070"/>
        </pc:sldMkLst>
        <pc:spChg chg="mod">
          <ac:chgData name="Richard Brynteson" userId="d77bb206a555839f" providerId="LiveId" clId="{EA885741-7C96-478E-BFEF-3F7F0C568534}" dt="2019-08-14T00:15:46.342" v="113" actId="20577"/>
          <ac:spMkLst>
            <pc:docMk/>
            <pc:sldMk cId="3331531263" sldId="6070"/>
            <ac:spMk id="4" creationId="{09BDA33A-51DB-47A5-83B8-B1ABE599CF34}"/>
          </ac:spMkLst>
        </pc:spChg>
        <pc:picChg chg="add mod">
          <ac:chgData name="Richard Brynteson" userId="d77bb206a555839f" providerId="LiveId" clId="{EA885741-7C96-478E-BFEF-3F7F0C568534}" dt="2019-08-14T00:15:35.746" v="79" actId="1076"/>
          <ac:picMkLst>
            <pc:docMk/>
            <pc:sldMk cId="3331531263" sldId="6070"/>
            <ac:picMk id="1026" creationId="{E0FD7BF6-FDCA-4C13-BC73-16F55EE7AEE9}"/>
          </ac:picMkLst>
        </pc:picChg>
      </pc:sldChg>
      <pc:sldChg chg="addSp delSp modSp add">
        <pc:chgData name="Richard Brynteson" userId="d77bb206a555839f" providerId="LiveId" clId="{EA885741-7C96-478E-BFEF-3F7F0C568534}" dt="2019-08-14T00:29:43.325" v="229" actId="1076"/>
        <pc:sldMkLst>
          <pc:docMk/>
          <pc:sldMk cId="273314130" sldId="6071"/>
        </pc:sldMkLst>
        <pc:spChg chg="mod">
          <ac:chgData name="Richard Brynteson" userId="d77bb206a555839f" providerId="LiveId" clId="{EA885741-7C96-478E-BFEF-3F7F0C568534}" dt="2019-08-14T00:28:28.231" v="129" actId="20577"/>
          <ac:spMkLst>
            <pc:docMk/>
            <pc:sldMk cId="273314130" sldId="6071"/>
            <ac:spMk id="2" creationId="{E0125D7C-C702-4E89-84B5-32949572A99A}"/>
          </ac:spMkLst>
        </pc:spChg>
        <pc:spChg chg="del">
          <ac:chgData name="Richard Brynteson" userId="d77bb206a555839f" providerId="LiveId" clId="{EA885741-7C96-478E-BFEF-3F7F0C568534}" dt="2019-08-14T00:29:40.336" v="228" actId="478"/>
          <ac:spMkLst>
            <pc:docMk/>
            <pc:sldMk cId="273314130" sldId="6071"/>
            <ac:spMk id="3" creationId="{F3B3FEC2-CF1A-4076-AD3B-10E6EF3D3E7D}"/>
          </ac:spMkLst>
        </pc:spChg>
        <pc:spChg chg="mod">
          <ac:chgData name="Richard Brynteson" userId="d77bb206a555839f" providerId="LiveId" clId="{EA885741-7C96-478E-BFEF-3F7F0C568534}" dt="2019-08-14T00:29:28.707" v="225" actId="14100"/>
          <ac:spMkLst>
            <pc:docMk/>
            <pc:sldMk cId="273314130" sldId="6071"/>
            <ac:spMk id="4" creationId="{09BDA33A-51DB-47A5-83B8-B1ABE599CF34}"/>
          </ac:spMkLst>
        </pc:spChg>
        <pc:picChg chg="del">
          <ac:chgData name="Richard Brynteson" userId="d77bb206a555839f" providerId="LiveId" clId="{EA885741-7C96-478E-BFEF-3F7F0C568534}" dt="2019-08-14T00:28:24.262" v="115" actId="478"/>
          <ac:picMkLst>
            <pc:docMk/>
            <pc:sldMk cId="273314130" sldId="6071"/>
            <ac:picMk id="1026" creationId="{E0FD7BF6-FDCA-4C13-BC73-16F55EE7AEE9}"/>
          </ac:picMkLst>
        </pc:picChg>
        <pc:picChg chg="add mod">
          <ac:chgData name="Richard Brynteson" userId="d77bb206a555839f" providerId="LiveId" clId="{EA885741-7C96-478E-BFEF-3F7F0C568534}" dt="2019-08-14T00:29:43.325" v="229" actId="1076"/>
          <ac:picMkLst>
            <pc:docMk/>
            <pc:sldMk cId="273314130" sldId="6071"/>
            <ac:picMk id="2050" creationId="{D4EC7BBF-B246-410D-8B2D-DB09B56D01C7}"/>
          </ac:picMkLst>
        </pc:picChg>
      </pc:sldChg>
      <pc:sldChg chg="addSp delSp modSp add">
        <pc:chgData name="Richard Brynteson" userId="d77bb206a555839f" providerId="LiveId" clId="{EA885741-7C96-478E-BFEF-3F7F0C568534}" dt="2019-08-14T00:31:53.213" v="346" actId="20577"/>
        <pc:sldMkLst>
          <pc:docMk/>
          <pc:sldMk cId="2553448043" sldId="6072"/>
        </pc:sldMkLst>
        <pc:spChg chg="mod">
          <ac:chgData name="Richard Brynteson" userId="d77bb206a555839f" providerId="LiveId" clId="{EA885741-7C96-478E-BFEF-3F7F0C568534}" dt="2019-08-14T00:30:30.644" v="247" actId="20577"/>
          <ac:spMkLst>
            <pc:docMk/>
            <pc:sldMk cId="2553448043" sldId="6072"/>
            <ac:spMk id="2" creationId="{E0125D7C-C702-4E89-84B5-32949572A99A}"/>
          </ac:spMkLst>
        </pc:spChg>
        <pc:spChg chg="mod">
          <ac:chgData name="Richard Brynteson" userId="d77bb206a555839f" providerId="LiveId" clId="{EA885741-7C96-478E-BFEF-3F7F0C568534}" dt="2019-08-14T00:31:53.213" v="346" actId="20577"/>
          <ac:spMkLst>
            <pc:docMk/>
            <pc:sldMk cId="2553448043" sldId="6072"/>
            <ac:spMk id="4" creationId="{09BDA33A-51DB-47A5-83B8-B1ABE599CF34}"/>
          </ac:spMkLst>
        </pc:spChg>
        <pc:picChg chg="del">
          <ac:chgData name="Richard Brynteson" userId="d77bb206a555839f" providerId="LiveId" clId="{EA885741-7C96-478E-BFEF-3F7F0C568534}" dt="2019-08-14T00:30:18.086" v="231" actId="478"/>
          <ac:picMkLst>
            <pc:docMk/>
            <pc:sldMk cId="2553448043" sldId="6072"/>
            <ac:picMk id="2050" creationId="{D4EC7BBF-B246-410D-8B2D-DB09B56D01C7}"/>
          </ac:picMkLst>
        </pc:picChg>
        <pc:picChg chg="add mod">
          <ac:chgData name="Richard Brynteson" userId="d77bb206a555839f" providerId="LiveId" clId="{EA885741-7C96-478E-BFEF-3F7F0C568534}" dt="2019-08-14T00:30:27.443" v="235" actId="14100"/>
          <ac:picMkLst>
            <pc:docMk/>
            <pc:sldMk cId="2553448043" sldId="6072"/>
            <ac:picMk id="3074" creationId="{E028415E-16EE-41A2-8F36-B56A6DE5F801}"/>
          </ac:picMkLst>
        </pc:picChg>
      </pc:sldChg>
      <pc:sldChg chg="addSp delSp modSp add">
        <pc:chgData name="Richard Brynteson" userId="d77bb206a555839f" providerId="LiveId" clId="{EA885741-7C96-478E-BFEF-3F7F0C568534}" dt="2019-08-14T00:49:08.388" v="542" actId="20577"/>
        <pc:sldMkLst>
          <pc:docMk/>
          <pc:sldMk cId="1731904466" sldId="6073"/>
        </pc:sldMkLst>
        <pc:spChg chg="mod">
          <ac:chgData name="Richard Brynteson" userId="d77bb206a555839f" providerId="LiveId" clId="{EA885741-7C96-478E-BFEF-3F7F0C568534}" dt="2019-08-14T00:44:57.892" v="396" actId="20577"/>
          <ac:spMkLst>
            <pc:docMk/>
            <pc:sldMk cId="1731904466" sldId="6073"/>
            <ac:spMk id="2" creationId="{E0125D7C-C702-4E89-84B5-32949572A99A}"/>
          </ac:spMkLst>
        </pc:spChg>
        <pc:spChg chg="mod">
          <ac:chgData name="Richard Brynteson" userId="d77bb206a555839f" providerId="LiveId" clId="{EA885741-7C96-478E-BFEF-3F7F0C568534}" dt="2019-08-14T00:49:08.388" v="542" actId="20577"/>
          <ac:spMkLst>
            <pc:docMk/>
            <pc:sldMk cId="1731904466" sldId="6073"/>
            <ac:spMk id="4" creationId="{09BDA33A-51DB-47A5-83B8-B1ABE599CF34}"/>
          </ac:spMkLst>
        </pc:spChg>
        <pc:spChg chg="add del mod">
          <ac:chgData name="Richard Brynteson" userId="d77bb206a555839f" providerId="LiveId" clId="{EA885741-7C96-478E-BFEF-3F7F0C568534}" dt="2019-08-14T00:44:48.323" v="367" actId="478"/>
          <ac:spMkLst>
            <pc:docMk/>
            <pc:sldMk cId="1731904466" sldId="6073"/>
            <ac:spMk id="5" creationId="{E3372201-4C2D-44B8-9F39-1D124E88A006}"/>
          </ac:spMkLst>
        </pc:spChg>
        <pc:picChg chg="add mod">
          <ac:chgData name="Richard Brynteson" userId="d77bb206a555839f" providerId="LiveId" clId="{EA885741-7C96-478E-BFEF-3F7F0C568534}" dt="2019-08-14T00:48:21.637" v="401" actId="1076"/>
          <ac:picMkLst>
            <pc:docMk/>
            <pc:sldMk cId="1731904466" sldId="6073"/>
            <ac:picMk id="6" creationId="{DD6569A7-80F8-4DFC-9E35-30C04EDB7327}"/>
          </ac:picMkLst>
        </pc:picChg>
        <pc:picChg chg="del">
          <ac:chgData name="Richard Brynteson" userId="d77bb206a555839f" providerId="LiveId" clId="{EA885741-7C96-478E-BFEF-3F7F0C568534}" dt="2019-08-14T00:44:26.391" v="361" actId="478"/>
          <ac:picMkLst>
            <pc:docMk/>
            <pc:sldMk cId="1731904466" sldId="6073"/>
            <ac:picMk id="3074" creationId="{E028415E-16EE-41A2-8F36-B56A6DE5F801}"/>
          </ac:picMkLst>
        </pc:picChg>
      </pc:sldChg>
      <pc:sldChg chg="addSp delSp">
        <pc:chgData name="Richard Brynteson" userId="d77bb206a555839f" providerId="LiveId" clId="{EA885741-7C96-478E-BFEF-3F7F0C568534}" dt="2019-08-15T13:09:11.138" v="724"/>
        <pc:sldMkLst>
          <pc:docMk/>
          <pc:sldMk cId="2586889988" sldId="6074"/>
        </pc:sldMkLst>
        <pc:spChg chg="del">
          <ac:chgData name="Richard Brynteson" userId="d77bb206a555839f" providerId="LiveId" clId="{EA885741-7C96-478E-BFEF-3F7F0C568534}" dt="2019-08-15T13:09:10.753" v="723" actId="478"/>
          <ac:spMkLst>
            <pc:docMk/>
            <pc:sldMk cId="2586889988" sldId="6074"/>
            <ac:spMk id="9" creationId="{443D6B68-4743-4E67-A434-EB161C747A21}"/>
          </ac:spMkLst>
        </pc:spChg>
        <pc:spChg chg="add">
          <ac:chgData name="Richard Brynteson" userId="d77bb206a555839f" providerId="LiveId" clId="{EA885741-7C96-478E-BFEF-3F7F0C568534}" dt="2019-08-15T13:09:11.138" v="724"/>
          <ac:spMkLst>
            <pc:docMk/>
            <pc:sldMk cId="2586889988" sldId="6074"/>
            <ac:spMk id="10" creationId="{9E1348B9-367F-43C5-8E25-D6DB2D14298F}"/>
          </ac:spMkLst>
        </pc:spChg>
      </pc:sldChg>
      <pc:sldChg chg="addSp delSp modSp new">
        <pc:chgData name="Richard Brynteson" userId="d77bb206a555839f" providerId="LiveId" clId="{EA885741-7C96-478E-BFEF-3F7F0C568534}" dt="2019-08-15T02:07:53.117" v="552" actId="478"/>
        <pc:sldMkLst>
          <pc:docMk/>
          <pc:sldMk cId="3730346645" sldId="6091"/>
        </pc:sldMkLst>
        <pc:spChg chg="del">
          <ac:chgData name="Richard Brynteson" userId="d77bb206a555839f" providerId="LiveId" clId="{EA885741-7C96-478E-BFEF-3F7F0C568534}" dt="2019-08-15T02:07:53.117" v="552" actId="478"/>
          <ac:spMkLst>
            <pc:docMk/>
            <pc:sldMk cId="3730346645" sldId="6091"/>
            <ac:spMk id="2" creationId="{81594694-869F-4066-87B3-EB69421D846B}"/>
          </ac:spMkLst>
        </pc:spChg>
        <pc:spChg chg="del">
          <ac:chgData name="Richard Brynteson" userId="d77bb206a555839f" providerId="LiveId" clId="{EA885741-7C96-478E-BFEF-3F7F0C568534}" dt="2019-08-15T02:07:51.600" v="551" actId="478"/>
          <ac:spMkLst>
            <pc:docMk/>
            <pc:sldMk cId="3730346645" sldId="6091"/>
            <ac:spMk id="3" creationId="{8040A578-8B76-4614-AD90-E2FD14CB5D28}"/>
          </ac:spMkLst>
        </pc:spChg>
        <pc:picChg chg="add del mod">
          <ac:chgData name="Richard Brynteson" userId="d77bb206a555839f" providerId="LiveId" clId="{EA885741-7C96-478E-BFEF-3F7F0C568534}" dt="2019-08-15T02:06:22.080" v="545" actId="478"/>
          <ac:picMkLst>
            <pc:docMk/>
            <pc:sldMk cId="3730346645" sldId="6091"/>
            <ac:picMk id="5" creationId="{031B945F-D839-459A-A046-E0272FA2066E}"/>
          </ac:picMkLst>
        </pc:picChg>
        <pc:picChg chg="add mod">
          <ac:chgData name="Richard Brynteson" userId="d77bb206a555839f" providerId="LiveId" clId="{EA885741-7C96-478E-BFEF-3F7F0C568534}" dt="2019-08-15T02:07:47.470" v="550" actId="1076"/>
          <ac:picMkLst>
            <pc:docMk/>
            <pc:sldMk cId="3730346645" sldId="6091"/>
            <ac:picMk id="7" creationId="{34AEAB5F-5FC1-42DF-BEBB-7A40A2534D90}"/>
          </ac:picMkLst>
        </pc:picChg>
      </pc:sldChg>
      <pc:sldChg chg="addSp modSp add">
        <pc:chgData name="Richard Brynteson" userId="d77bb206a555839f" providerId="LiveId" clId="{EA885741-7C96-478E-BFEF-3F7F0C568534}" dt="2019-08-16T02:23:35.488" v="917" actId="20577"/>
        <pc:sldMkLst>
          <pc:docMk/>
          <pc:sldMk cId="1408428601" sldId="6092"/>
        </pc:sldMkLst>
        <pc:spChg chg="mod">
          <ac:chgData name="Richard Brynteson" userId="d77bb206a555839f" providerId="LiveId" clId="{EA885741-7C96-478E-BFEF-3F7F0C568534}" dt="2019-08-15T02:09:45.641" v="571"/>
          <ac:spMkLst>
            <pc:docMk/>
            <pc:sldMk cId="1408428601" sldId="6092"/>
            <ac:spMk id="2" creationId="{8B42CA17-87F8-47F7-A4F9-999C0EE067FA}"/>
          </ac:spMkLst>
        </pc:spChg>
        <pc:spChg chg="mod">
          <ac:chgData name="Richard Brynteson" userId="d77bb206a555839f" providerId="LiveId" clId="{EA885741-7C96-478E-BFEF-3F7F0C568534}" dt="2019-08-16T02:23:35.488" v="917" actId="20577"/>
          <ac:spMkLst>
            <pc:docMk/>
            <pc:sldMk cId="1408428601" sldId="6092"/>
            <ac:spMk id="3" creationId="{4758D540-B2AE-4B47-82F3-E7446A276C52}"/>
          </ac:spMkLst>
        </pc:spChg>
        <pc:picChg chg="add mod">
          <ac:chgData name="Richard Brynteson" userId="d77bb206a555839f" providerId="LiveId" clId="{EA885741-7C96-478E-BFEF-3F7F0C568534}" dt="2019-08-15T02:10:15.314" v="575" actId="1076"/>
          <ac:picMkLst>
            <pc:docMk/>
            <pc:sldMk cId="1408428601" sldId="6092"/>
            <ac:picMk id="4" creationId="{501084AF-3D20-44EE-93DB-E53B22BBF0FE}"/>
          </ac:picMkLst>
        </pc:picChg>
      </pc:sldChg>
      <pc:sldChg chg="modSp add del">
        <pc:chgData name="Richard Brynteson" userId="d77bb206a555839f" providerId="LiveId" clId="{EA885741-7C96-478E-BFEF-3F7F0C568534}" dt="2019-08-16T02:23:49.713" v="918" actId="47"/>
        <pc:sldMkLst>
          <pc:docMk/>
          <pc:sldMk cId="2275578847" sldId="6093"/>
        </pc:sldMkLst>
        <pc:spChg chg="mod">
          <ac:chgData name="Richard Brynteson" userId="d77bb206a555839f" providerId="LiveId" clId="{EA885741-7C96-478E-BFEF-3F7F0C568534}" dt="2019-08-15T02:10:27.938" v="576"/>
          <ac:spMkLst>
            <pc:docMk/>
            <pc:sldMk cId="2275578847" sldId="6093"/>
            <ac:spMk id="2" creationId="{8B42CA17-87F8-47F7-A4F9-999C0EE067FA}"/>
          </ac:spMkLst>
        </pc:spChg>
        <pc:spChg chg="mod">
          <ac:chgData name="Richard Brynteson" userId="d77bb206a555839f" providerId="LiveId" clId="{EA885741-7C96-478E-BFEF-3F7F0C568534}" dt="2019-08-15T02:10:43.383" v="579" actId="404"/>
          <ac:spMkLst>
            <pc:docMk/>
            <pc:sldMk cId="2275578847" sldId="6093"/>
            <ac:spMk id="3" creationId="{4758D540-B2AE-4B47-82F3-E7446A276C52}"/>
          </ac:spMkLst>
        </pc:spChg>
      </pc:sldChg>
      <pc:sldChg chg="addSp delSp modSp add del">
        <pc:chgData name="Richard Brynteson" userId="d77bb206a555839f" providerId="LiveId" clId="{EA885741-7C96-478E-BFEF-3F7F0C568534}" dt="2019-08-16T02:24:09.934" v="919" actId="47"/>
        <pc:sldMkLst>
          <pc:docMk/>
          <pc:sldMk cId="1261751307" sldId="6094"/>
        </pc:sldMkLst>
        <pc:spChg chg="mod">
          <ac:chgData name="Richard Brynteson" userId="d77bb206a555839f" providerId="LiveId" clId="{EA885741-7C96-478E-BFEF-3F7F0C568534}" dt="2019-08-15T02:10:54.682" v="580"/>
          <ac:spMkLst>
            <pc:docMk/>
            <pc:sldMk cId="1261751307" sldId="6094"/>
            <ac:spMk id="2" creationId="{8B42CA17-87F8-47F7-A4F9-999C0EE067FA}"/>
          </ac:spMkLst>
        </pc:spChg>
        <pc:spChg chg="del">
          <ac:chgData name="Richard Brynteson" userId="d77bb206a555839f" providerId="LiveId" clId="{EA885741-7C96-478E-BFEF-3F7F0C568534}" dt="2019-08-15T02:11:07.348" v="582" actId="478"/>
          <ac:spMkLst>
            <pc:docMk/>
            <pc:sldMk cId="1261751307" sldId="6094"/>
            <ac:spMk id="3" creationId="{4758D540-B2AE-4B47-82F3-E7446A276C52}"/>
          </ac:spMkLst>
        </pc:spChg>
        <pc:spChg chg="add">
          <ac:chgData name="Richard Brynteson" userId="d77bb206a555839f" providerId="LiveId" clId="{EA885741-7C96-478E-BFEF-3F7F0C568534}" dt="2019-08-15T02:11:00.317" v="581"/>
          <ac:spMkLst>
            <pc:docMk/>
            <pc:sldMk cId="1261751307" sldId="6094"/>
            <ac:spMk id="4" creationId="{8A125A61-3B2A-41A6-930E-F387E9416829}"/>
          </ac:spMkLst>
        </pc:spChg>
        <pc:spChg chg="add">
          <ac:chgData name="Richard Brynteson" userId="d77bb206a555839f" providerId="LiveId" clId="{EA885741-7C96-478E-BFEF-3F7F0C568534}" dt="2019-08-15T02:11:00.317" v="581"/>
          <ac:spMkLst>
            <pc:docMk/>
            <pc:sldMk cId="1261751307" sldId="6094"/>
            <ac:spMk id="6" creationId="{E8E35E4F-72B5-45E5-AAC6-D70CAAA8F404}"/>
          </ac:spMkLst>
        </pc:spChg>
        <pc:spChg chg="add">
          <ac:chgData name="Richard Brynteson" userId="d77bb206a555839f" providerId="LiveId" clId="{EA885741-7C96-478E-BFEF-3F7F0C568534}" dt="2019-08-15T02:11:00.317" v="581"/>
          <ac:spMkLst>
            <pc:docMk/>
            <pc:sldMk cId="1261751307" sldId="6094"/>
            <ac:spMk id="7" creationId="{692C5573-0E01-4AFF-87D9-9CBE2F732C69}"/>
          </ac:spMkLst>
        </pc:spChg>
        <pc:spChg chg="add">
          <ac:chgData name="Richard Brynteson" userId="d77bb206a555839f" providerId="LiveId" clId="{EA885741-7C96-478E-BFEF-3F7F0C568534}" dt="2019-08-15T02:11:00.317" v="581"/>
          <ac:spMkLst>
            <pc:docMk/>
            <pc:sldMk cId="1261751307" sldId="6094"/>
            <ac:spMk id="8" creationId="{F0BD92E4-3A03-4446-9D5B-00A8A7EEBAAE}"/>
          </ac:spMkLst>
        </pc:spChg>
        <pc:spChg chg="add">
          <ac:chgData name="Richard Brynteson" userId="d77bb206a555839f" providerId="LiveId" clId="{EA885741-7C96-478E-BFEF-3F7F0C568534}" dt="2019-08-15T02:11:00.317" v="581"/>
          <ac:spMkLst>
            <pc:docMk/>
            <pc:sldMk cId="1261751307" sldId="6094"/>
            <ac:spMk id="9" creationId="{8D6CC94E-19A7-446C-80B4-13E5BFAE9FCB}"/>
          </ac:spMkLst>
        </pc:spChg>
        <pc:spChg chg="add">
          <ac:chgData name="Richard Brynteson" userId="d77bb206a555839f" providerId="LiveId" clId="{EA885741-7C96-478E-BFEF-3F7F0C568534}" dt="2019-08-15T02:11:00.317" v="581"/>
          <ac:spMkLst>
            <pc:docMk/>
            <pc:sldMk cId="1261751307" sldId="6094"/>
            <ac:spMk id="10" creationId="{B846A39A-702C-4300-ACFC-F1E6EB9C650B}"/>
          </ac:spMkLst>
        </pc:spChg>
        <pc:spChg chg="add del">
          <ac:chgData name="Richard Brynteson" userId="d77bb206a555839f" providerId="LiveId" clId="{EA885741-7C96-478E-BFEF-3F7F0C568534}" dt="2019-08-15T02:11:10.298" v="583" actId="478"/>
          <ac:spMkLst>
            <pc:docMk/>
            <pc:sldMk cId="1261751307" sldId="6094"/>
            <ac:spMk id="11" creationId="{1418C059-D482-46BD-B84D-CDA591F8E7EA}"/>
          </ac:spMkLst>
        </pc:spChg>
        <pc:picChg chg="add">
          <ac:chgData name="Richard Brynteson" userId="d77bb206a555839f" providerId="LiveId" clId="{EA885741-7C96-478E-BFEF-3F7F0C568534}" dt="2019-08-15T02:11:00.317" v="581"/>
          <ac:picMkLst>
            <pc:docMk/>
            <pc:sldMk cId="1261751307" sldId="6094"/>
            <ac:picMk id="5" creationId="{C3EF928B-B222-4EB4-81C0-5DFBD67340BA}"/>
          </ac:picMkLst>
        </pc:picChg>
      </pc:sldChg>
      <pc:sldChg chg="modSp add">
        <pc:chgData name="Richard Brynteson" userId="d77bb206a555839f" providerId="LiveId" clId="{EA885741-7C96-478E-BFEF-3F7F0C568534}" dt="2019-08-15T02:11:35.894" v="588" actId="404"/>
        <pc:sldMkLst>
          <pc:docMk/>
          <pc:sldMk cId="2373265093" sldId="6095"/>
        </pc:sldMkLst>
        <pc:spChg chg="mod">
          <ac:chgData name="Richard Brynteson" userId="d77bb206a555839f" providerId="LiveId" clId="{EA885741-7C96-478E-BFEF-3F7F0C568534}" dt="2019-08-15T02:11:21.311" v="584"/>
          <ac:spMkLst>
            <pc:docMk/>
            <pc:sldMk cId="2373265093" sldId="6095"/>
            <ac:spMk id="2" creationId="{8B42CA17-87F8-47F7-A4F9-999C0EE067FA}"/>
          </ac:spMkLst>
        </pc:spChg>
        <pc:spChg chg="mod">
          <ac:chgData name="Richard Brynteson" userId="d77bb206a555839f" providerId="LiveId" clId="{EA885741-7C96-478E-BFEF-3F7F0C568534}" dt="2019-08-15T02:11:35.894" v="588" actId="404"/>
          <ac:spMkLst>
            <pc:docMk/>
            <pc:sldMk cId="2373265093" sldId="6095"/>
            <ac:spMk id="3" creationId="{4758D540-B2AE-4B47-82F3-E7446A276C52}"/>
          </ac:spMkLst>
        </pc:spChg>
      </pc:sldChg>
      <pc:sldChg chg="addSp modSp add">
        <pc:chgData name="Richard Brynteson" userId="d77bb206a555839f" providerId="LiveId" clId="{EA885741-7C96-478E-BFEF-3F7F0C568534}" dt="2019-08-15T02:12:06.188" v="594" actId="1076"/>
        <pc:sldMkLst>
          <pc:docMk/>
          <pc:sldMk cId="250071499" sldId="6096"/>
        </pc:sldMkLst>
        <pc:spChg chg="mod">
          <ac:chgData name="Richard Brynteson" userId="d77bb206a555839f" providerId="LiveId" clId="{EA885741-7C96-478E-BFEF-3F7F0C568534}" dt="2019-08-15T02:11:43.754" v="589"/>
          <ac:spMkLst>
            <pc:docMk/>
            <pc:sldMk cId="250071499" sldId="6096"/>
            <ac:spMk id="2" creationId="{8B42CA17-87F8-47F7-A4F9-999C0EE067FA}"/>
          </ac:spMkLst>
        </pc:spChg>
        <pc:spChg chg="mod">
          <ac:chgData name="Richard Brynteson" userId="d77bb206a555839f" providerId="LiveId" clId="{EA885741-7C96-478E-BFEF-3F7F0C568534}" dt="2019-08-15T02:12:00.662" v="592" actId="14100"/>
          <ac:spMkLst>
            <pc:docMk/>
            <pc:sldMk cId="250071499" sldId="6096"/>
            <ac:spMk id="3" creationId="{4758D540-B2AE-4B47-82F3-E7446A276C52}"/>
          </ac:spMkLst>
        </pc:spChg>
        <pc:picChg chg="add mod">
          <ac:chgData name="Richard Brynteson" userId="d77bb206a555839f" providerId="LiveId" clId="{EA885741-7C96-478E-BFEF-3F7F0C568534}" dt="2019-08-15T02:12:06.188" v="594" actId="1076"/>
          <ac:picMkLst>
            <pc:docMk/>
            <pc:sldMk cId="250071499" sldId="6096"/>
            <ac:picMk id="4" creationId="{A6104661-4749-462A-9654-F53F3DD655D7}"/>
          </ac:picMkLst>
        </pc:picChg>
      </pc:sldChg>
      <pc:sldChg chg="addSp modSp add">
        <pc:chgData name="Richard Brynteson" userId="d77bb206a555839f" providerId="LiveId" clId="{EA885741-7C96-478E-BFEF-3F7F0C568534}" dt="2019-08-15T02:12:32.839" v="600" actId="1076"/>
        <pc:sldMkLst>
          <pc:docMk/>
          <pc:sldMk cId="3749497739" sldId="6097"/>
        </pc:sldMkLst>
        <pc:spChg chg="mod">
          <ac:chgData name="Richard Brynteson" userId="d77bb206a555839f" providerId="LiveId" clId="{EA885741-7C96-478E-BFEF-3F7F0C568534}" dt="2019-08-15T02:12:13.735" v="595"/>
          <ac:spMkLst>
            <pc:docMk/>
            <pc:sldMk cId="3749497739" sldId="6097"/>
            <ac:spMk id="2" creationId="{8B42CA17-87F8-47F7-A4F9-999C0EE067FA}"/>
          </ac:spMkLst>
        </pc:spChg>
        <pc:spChg chg="mod">
          <ac:chgData name="Richard Brynteson" userId="d77bb206a555839f" providerId="LiveId" clId="{EA885741-7C96-478E-BFEF-3F7F0C568534}" dt="2019-08-15T02:12:19.558" v="596"/>
          <ac:spMkLst>
            <pc:docMk/>
            <pc:sldMk cId="3749497739" sldId="6097"/>
            <ac:spMk id="3" creationId="{4758D540-B2AE-4B47-82F3-E7446A276C52}"/>
          </ac:spMkLst>
        </pc:spChg>
        <pc:picChg chg="add mod">
          <ac:chgData name="Richard Brynteson" userId="d77bb206a555839f" providerId="LiveId" clId="{EA885741-7C96-478E-BFEF-3F7F0C568534}" dt="2019-08-15T02:12:27.093" v="598" actId="1076"/>
          <ac:picMkLst>
            <pc:docMk/>
            <pc:sldMk cId="3749497739" sldId="6097"/>
            <ac:picMk id="4" creationId="{AC181B42-5B6B-496F-8244-A3F1765F1B4E}"/>
          </ac:picMkLst>
        </pc:picChg>
        <pc:picChg chg="add mod">
          <ac:chgData name="Richard Brynteson" userId="d77bb206a555839f" providerId="LiveId" clId="{EA885741-7C96-478E-BFEF-3F7F0C568534}" dt="2019-08-15T02:12:32.839" v="600" actId="1076"/>
          <ac:picMkLst>
            <pc:docMk/>
            <pc:sldMk cId="3749497739" sldId="6097"/>
            <ac:picMk id="5" creationId="{E1A01134-CD74-4B82-8352-7A15E85202A1}"/>
          </ac:picMkLst>
        </pc:picChg>
      </pc:sldChg>
      <pc:sldChg chg="addSp modSp add">
        <pc:chgData name="Richard Brynteson" userId="d77bb206a555839f" providerId="LiveId" clId="{EA885741-7C96-478E-BFEF-3F7F0C568534}" dt="2019-08-15T02:13:09.783" v="609" actId="20577"/>
        <pc:sldMkLst>
          <pc:docMk/>
          <pc:sldMk cId="4221570242" sldId="6098"/>
        </pc:sldMkLst>
        <pc:spChg chg="mod">
          <ac:chgData name="Richard Brynteson" userId="d77bb206a555839f" providerId="LiveId" clId="{EA885741-7C96-478E-BFEF-3F7F0C568534}" dt="2019-08-15T02:12:39.797" v="601"/>
          <ac:spMkLst>
            <pc:docMk/>
            <pc:sldMk cId="4221570242" sldId="6098"/>
            <ac:spMk id="2" creationId="{8B42CA17-87F8-47F7-A4F9-999C0EE067FA}"/>
          </ac:spMkLst>
        </pc:spChg>
        <pc:spChg chg="mod">
          <ac:chgData name="Richard Brynteson" userId="d77bb206a555839f" providerId="LiveId" clId="{EA885741-7C96-478E-BFEF-3F7F0C568534}" dt="2019-08-15T02:12:54.889" v="605" actId="14100"/>
          <ac:spMkLst>
            <pc:docMk/>
            <pc:sldMk cId="4221570242" sldId="6098"/>
            <ac:spMk id="3" creationId="{4758D540-B2AE-4B47-82F3-E7446A276C52}"/>
          </ac:spMkLst>
        </pc:spChg>
        <pc:spChg chg="add mod">
          <ac:chgData name="Richard Brynteson" userId="d77bb206a555839f" providerId="LiveId" clId="{EA885741-7C96-478E-BFEF-3F7F0C568534}" dt="2019-08-15T02:13:09.783" v="609" actId="20577"/>
          <ac:spMkLst>
            <pc:docMk/>
            <pc:sldMk cId="4221570242" sldId="6098"/>
            <ac:spMk id="4" creationId="{25244D56-498B-4C56-9A72-B1174369D966}"/>
          </ac:spMkLst>
        </pc:spChg>
      </pc:sldChg>
      <pc:sldChg chg="addSp modSp add">
        <pc:chgData name="Richard Brynteson" userId="d77bb206a555839f" providerId="LiveId" clId="{EA885741-7C96-478E-BFEF-3F7F0C568534}" dt="2019-08-16T02:24:26.829" v="920" actId="1076"/>
        <pc:sldMkLst>
          <pc:docMk/>
          <pc:sldMk cId="1081320516" sldId="6099"/>
        </pc:sldMkLst>
        <pc:spChg chg="mod">
          <ac:chgData name="Richard Brynteson" userId="d77bb206a555839f" providerId="LiveId" clId="{EA885741-7C96-478E-BFEF-3F7F0C568534}" dt="2019-08-15T02:13:44.254" v="644"/>
          <ac:spMkLst>
            <pc:docMk/>
            <pc:sldMk cId="1081320516" sldId="6099"/>
            <ac:spMk id="2" creationId="{8B42CA17-87F8-47F7-A4F9-999C0EE067FA}"/>
          </ac:spMkLst>
        </pc:spChg>
        <pc:spChg chg="mod">
          <ac:chgData name="Richard Brynteson" userId="d77bb206a555839f" providerId="LiveId" clId="{EA885741-7C96-478E-BFEF-3F7F0C568534}" dt="2019-08-15T02:13:50.076" v="645"/>
          <ac:spMkLst>
            <pc:docMk/>
            <pc:sldMk cId="1081320516" sldId="6099"/>
            <ac:spMk id="3" creationId="{4758D540-B2AE-4B47-82F3-E7446A276C52}"/>
          </ac:spMkLst>
        </pc:spChg>
        <pc:picChg chg="add mod">
          <ac:chgData name="Richard Brynteson" userId="d77bb206a555839f" providerId="LiveId" clId="{EA885741-7C96-478E-BFEF-3F7F0C568534}" dt="2019-08-16T02:24:26.829" v="920" actId="1076"/>
          <ac:picMkLst>
            <pc:docMk/>
            <pc:sldMk cId="1081320516" sldId="6099"/>
            <ac:picMk id="4" creationId="{687F9669-ACD2-42A3-9DE0-64116C968855}"/>
          </ac:picMkLst>
        </pc:picChg>
      </pc:sldChg>
      <pc:sldChg chg="modSp add">
        <pc:chgData name="Richard Brynteson" userId="d77bb206a555839f" providerId="LiveId" clId="{EA885741-7C96-478E-BFEF-3F7F0C568534}" dt="2019-08-16T02:24:36.876" v="921" actId="6549"/>
        <pc:sldMkLst>
          <pc:docMk/>
          <pc:sldMk cId="799726208" sldId="6100"/>
        </pc:sldMkLst>
        <pc:spChg chg="mod">
          <ac:chgData name="Richard Brynteson" userId="d77bb206a555839f" providerId="LiveId" clId="{EA885741-7C96-478E-BFEF-3F7F0C568534}" dt="2019-08-15T02:14:15.229" v="648"/>
          <ac:spMkLst>
            <pc:docMk/>
            <pc:sldMk cId="799726208" sldId="6100"/>
            <ac:spMk id="2" creationId="{8B42CA17-87F8-47F7-A4F9-999C0EE067FA}"/>
          </ac:spMkLst>
        </pc:spChg>
        <pc:spChg chg="mod">
          <ac:chgData name="Richard Brynteson" userId="d77bb206a555839f" providerId="LiveId" clId="{EA885741-7C96-478E-BFEF-3F7F0C568534}" dt="2019-08-16T02:24:36.876" v="921" actId="6549"/>
          <ac:spMkLst>
            <pc:docMk/>
            <pc:sldMk cId="799726208" sldId="6100"/>
            <ac:spMk id="3" creationId="{4758D540-B2AE-4B47-82F3-E7446A276C52}"/>
          </ac:spMkLst>
        </pc:spChg>
      </pc:sldChg>
      <pc:sldChg chg="addSp modSp add">
        <pc:chgData name="Richard Brynteson" userId="d77bb206a555839f" providerId="LiveId" clId="{EA885741-7C96-478E-BFEF-3F7F0C568534}" dt="2019-08-15T02:15:06.371" v="658" actId="1076"/>
        <pc:sldMkLst>
          <pc:docMk/>
          <pc:sldMk cId="3769851731" sldId="6101"/>
        </pc:sldMkLst>
        <pc:spChg chg="mod">
          <ac:chgData name="Richard Brynteson" userId="d77bb206a555839f" providerId="LiveId" clId="{EA885741-7C96-478E-BFEF-3F7F0C568534}" dt="2019-08-15T02:14:36.811" v="652" actId="404"/>
          <ac:spMkLst>
            <pc:docMk/>
            <pc:sldMk cId="3769851731" sldId="6101"/>
            <ac:spMk id="2" creationId="{8B42CA17-87F8-47F7-A4F9-999C0EE067FA}"/>
          </ac:spMkLst>
        </pc:spChg>
        <pc:spChg chg="mod">
          <ac:chgData name="Richard Brynteson" userId="d77bb206a555839f" providerId="LiveId" clId="{EA885741-7C96-478E-BFEF-3F7F0C568534}" dt="2019-08-15T02:14:59.842" v="655" actId="14100"/>
          <ac:spMkLst>
            <pc:docMk/>
            <pc:sldMk cId="3769851731" sldId="6101"/>
            <ac:spMk id="3" creationId="{4758D540-B2AE-4B47-82F3-E7446A276C52}"/>
          </ac:spMkLst>
        </pc:spChg>
        <pc:picChg chg="add mod">
          <ac:chgData name="Richard Brynteson" userId="d77bb206a555839f" providerId="LiveId" clId="{EA885741-7C96-478E-BFEF-3F7F0C568534}" dt="2019-08-15T02:15:06.371" v="658" actId="1076"/>
          <ac:picMkLst>
            <pc:docMk/>
            <pc:sldMk cId="3769851731" sldId="6101"/>
            <ac:picMk id="4" creationId="{47D51196-1C94-48A2-8713-649865F17AC8}"/>
          </ac:picMkLst>
        </pc:picChg>
      </pc:sldChg>
      <pc:sldChg chg="addSp modSp add">
        <pc:chgData name="Richard Brynteson" userId="d77bb206a555839f" providerId="LiveId" clId="{EA885741-7C96-478E-BFEF-3F7F0C568534}" dt="2019-08-15T02:15:44.514" v="665"/>
        <pc:sldMkLst>
          <pc:docMk/>
          <pc:sldMk cId="4190595195" sldId="6102"/>
        </pc:sldMkLst>
        <pc:spChg chg="mod">
          <ac:chgData name="Richard Brynteson" userId="d77bb206a555839f" providerId="LiveId" clId="{EA885741-7C96-478E-BFEF-3F7F0C568534}" dt="2019-08-15T02:15:17.517" v="659"/>
          <ac:spMkLst>
            <pc:docMk/>
            <pc:sldMk cId="4190595195" sldId="6102"/>
            <ac:spMk id="2" creationId="{8B42CA17-87F8-47F7-A4F9-999C0EE067FA}"/>
          </ac:spMkLst>
        </pc:spChg>
        <pc:spChg chg="mod">
          <ac:chgData name="Richard Brynteson" userId="d77bb206a555839f" providerId="LiveId" clId="{EA885741-7C96-478E-BFEF-3F7F0C568534}" dt="2019-08-15T02:15:32.647" v="662" actId="14100"/>
          <ac:spMkLst>
            <pc:docMk/>
            <pc:sldMk cId="4190595195" sldId="6102"/>
            <ac:spMk id="3" creationId="{4758D540-B2AE-4B47-82F3-E7446A276C52}"/>
          </ac:spMkLst>
        </pc:spChg>
        <pc:spChg chg="add mod">
          <ac:chgData name="Richard Brynteson" userId="d77bb206a555839f" providerId="LiveId" clId="{EA885741-7C96-478E-BFEF-3F7F0C568534}" dt="2019-08-15T02:15:44.514" v="665"/>
          <ac:spMkLst>
            <pc:docMk/>
            <pc:sldMk cId="4190595195" sldId="6102"/>
            <ac:spMk id="4" creationId="{434589A8-24A1-4073-9474-95DDA419CA32}"/>
          </ac:spMkLst>
        </pc:spChg>
      </pc:sldChg>
      <pc:sldChg chg="modSp add del">
        <pc:chgData name="Richard Brynteson" userId="d77bb206a555839f" providerId="LiveId" clId="{EA885741-7C96-478E-BFEF-3F7F0C568534}" dt="2019-08-15T02:17:27.702" v="704" actId="47"/>
        <pc:sldMkLst>
          <pc:docMk/>
          <pc:sldMk cId="3996230926" sldId="6103"/>
        </pc:sldMkLst>
        <pc:spChg chg="mod">
          <ac:chgData name="Richard Brynteson" userId="d77bb206a555839f" providerId="LiveId" clId="{EA885741-7C96-478E-BFEF-3F7F0C568534}" dt="2019-08-15T02:16:24.283" v="695"/>
          <ac:spMkLst>
            <pc:docMk/>
            <pc:sldMk cId="3996230926" sldId="6103"/>
            <ac:spMk id="2" creationId="{8B42CA17-87F8-47F7-A4F9-999C0EE067FA}"/>
          </ac:spMkLst>
        </pc:spChg>
        <pc:spChg chg="mod">
          <ac:chgData name="Richard Brynteson" userId="d77bb206a555839f" providerId="LiveId" clId="{EA885741-7C96-478E-BFEF-3F7F0C568534}" dt="2019-08-15T02:16:28.981" v="696"/>
          <ac:spMkLst>
            <pc:docMk/>
            <pc:sldMk cId="3996230926" sldId="6103"/>
            <ac:spMk id="3" creationId="{4758D540-B2AE-4B47-82F3-E7446A276C52}"/>
          </ac:spMkLst>
        </pc:spChg>
      </pc:sldChg>
      <pc:sldChg chg="modSp add del">
        <pc:chgData name="Richard Brynteson" userId="d77bb206a555839f" providerId="LiveId" clId="{EA885741-7C96-478E-BFEF-3F7F0C568534}" dt="2019-08-15T02:17:27.702" v="704" actId="47"/>
        <pc:sldMkLst>
          <pc:docMk/>
          <pc:sldMk cId="4097772950" sldId="6104"/>
        </pc:sldMkLst>
        <pc:spChg chg="mod">
          <ac:chgData name="Richard Brynteson" userId="d77bb206a555839f" providerId="LiveId" clId="{EA885741-7C96-478E-BFEF-3F7F0C568534}" dt="2019-08-15T02:16:54.543" v="702"/>
          <ac:spMkLst>
            <pc:docMk/>
            <pc:sldMk cId="4097772950" sldId="6104"/>
            <ac:spMk id="2" creationId="{8B42CA17-87F8-47F7-A4F9-999C0EE067FA}"/>
          </ac:spMkLst>
        </pc:spChg>
        <pc:spChg chg="mod">
          <ac:chgData name="Richard Brynteson" userId="d77bb206a555839f" providerId="LiveId" clId="{EA885741-7C96-478E-BFEF-3F7F0C568534}" dt="2019-08-15T02:16:57.617" v="703"/>
          <ac:spMkLst>
            <pc:docMk/>
            <pc:sldMk cId="4097772950" sldId="6104"/>
            <ac:spMk id="3" creationId="{4758D540-B2AE-4B47-82F3-E7446A276C52}"/>
          </ac:spMkLst>
        </pc:spChg>
      </pc:sldChg>
      <pc:sldChg chg="modSp add">
        <pc:chgData name="Richard Brynteson" userId="d77bb206a555839f" providerId="LiveId" clId="{EA885741-7C96-478E-BFEF-3F7F0C568534}" dt="2019-08-15T02:18:09.120" v="710"/>
        <pc:sldMkLst>
          <pc:docMk/>
          <pc:sldMk cId="2057888921" sldId="6105"/>
        </pc:sldMkLst>
        <pc:spChg chg="mod">
          <ac:chgData name="Richard Brynteson" userId="d77bb206a555839f" providerId="LiveId" clId="{EA885741-7C96-478E-BFEF-3F7F0C568534}" dt="2019-08-15T02:18:04.338" v="709"/>
          <ac:spMkLst>
            <pc:docMk/>
            <pc:sldMk cId="2057888921" sldId="6105"/>
            <ac:spMk id="2" creationId="{8B42CA17-87F8-47F7-A4F9-999C0EE067FA}"/>
          </ac:spMkLst>
        </pc:spChg>
        <pc:spChg chg="mod">
          <ac:chgData name="Richard Brynteson" userId="d77bb206a555839f" providerId="LiveId" clId="{EA885741-7C96-478E-BFEF-3F7F0C568534}" dt="2019-08-15T02:18:09.120" v="710"/>
          <ac:spMkLst>
            <pc:docMk/>
            <pc:sldMk cId="2057888921" sldId="6105"/>
            <ac:spMk id="3" creationId="{4758D540-B2AE-4B47-82F3-E7446A276C52}"/>
          </ac:spMkLst>
        </pc:spChg>
      </pc:sldChg>
      <pc:sldChg chg="modSp add">
        <pc:chgData name="Richard Brynteson" userId="d77bb206a555839f" providerId="LiveId" clId="{EA885741-7C96-478E-BFEF-3F7F0C568534}" dt="2019-08-15T02:13:36.566" v="643" actId="20577"/>
        <pc:sldMkLst>
          <pc:docMk/>
          <pc:sldMk cId="3531573282" sldId="6106"/>
        </pc:sldMkLst>
        <pc:spChg chg="mod">
          <ac:chgData name="Richard Brynteson" userId="d77bb206a555839f" providerId="LiveId" clId="{EA885741-7C96-478E-BFEF-3F7F0C568534}" dt="2019-08-15T02:13:36.566" v="643" actId="20577"/>
          <ac:spMkLst>
            <pc:docMk/>
            <pc:sldMk cId="3531573282" sldId="6106"/>
            <ac:spMk id="3" creationId="{00000000-0000-0000-0000-000000000000}"/>
          </ac:spMkLst>
        </pc:spChg>
      </pc:sldChg>
      <pc:sldChg chg="modSp add del">
        <pc:chgData name="Richard Brynteson" userId="d77bb206a555839f" providerId="LiveId" clId="{EA885741-7C96-478E-BFEF-3F7F0C568534}" dt="2019-08-15T02:17:27.702" v="704" actId="47"/>
        <pc:sldMkLst>
          <pc:docMk/>
          <pc:sldMk cId="3514766473" sldId="6107"/>
        </pc:sldMkLst>
        <pc:spChg chg="mod">
          <ac:chgData name="Richard Brynteson" userId="d77bb206a555839f" providerId="LiveId" clId="{EA885741-7C96-478E-BFEF-3F7F0C568534}" dt="2019-08-15T02:16:12.661" v="694" actId="20577"/>
          <ac:spMkLst>
            <pc:docMk/>
            <pc:sldMk cId="3514766473" sldId="6107"/>
            <ac:spMk id="3" creationId="{00000000-0000-0000-0000-000000000000}"/>
          </ac:spMkLst>
        </pc:spChg>
      </pc:sldChg>
      <pc:sldChg chg="modSp add">
        <pc:chgData name="Richard Brynteson" userId="d77bb206a555839f" providerId="LiveId" clId="{EA885741-7C96-478E-BFEF-3F7F0C568534}" dt="2019-08-15T02:17:56.470" v="708"/>
        <pc:sldMkLst>
          <pc:docMk/>
          <pc:sldMk cId="3409383511" sldId="6108"/>
        </pc:sldMkLst>
        <pc:spChg chg="mod">
          <ac:chgData name="Richard Brynteson" userId="d77bb206a555839f" providerId="LiveId" clId="{EA885741-7C96-478E-BFEF-3F7F0C568534}" dt="2019-08-15T02:17:52.118" v="707"/>
          <ac:spMkLst>
            <pc:docMk/>
            <pc:sldMk cId="3409383511" sldId="6108"/>
            <ac:spMk id="2" creationId="{8B42CA17-87F8-47F7-A4F9-999C0EE067FA}"/>
          </ac:spMkLst>
        </pc:spChg>
        <pc:spChg chg="mod">
          <ac:chgData name="Richard Brynteson" userId="d77bb206a555839f" providerId="LiveId" clId="{EA885741-7C96-478E-BFEF-3F7F0C568534}" dt="2019-08-15T02:17:56.470" v="708"/>
          <ac:spMkLst>
            <pc:docMk/>
            <pc:sldMk cId="3409383511" sldId="6108"/>
            <ac:spMk id="3" creationId="{4758D540-B2AE-4B47-82F3-E7446A276C52}"/>
          </ac:spMkLst>
        </pc:spChg>
      </pc:sldChg>
      <pc:sldChg chg="modSp add del ord">
        <pc:chgData name="Richard Brynteson" userId="d77bb206a555839f" providerId="LiveId" clId="{EA885741-7C96-478E-BFEF-3F7F0C568534}" dt="2019-08-15T02:17:27.702" v="704" actId="47"/>
        <pc:sldMkLst>
          <pc:docMk/>
          <pc:sldMk cId="2918012806" sldId="6109"/>
        </pc:sldMkLst>
        <pc:spChg chg="mod">
          <ac:chgData name="Richard Brynteson" userId="d77bb206a555839f" providerId="LiveId" clId="{EA885741-7C96-478E-BFEF-3F7F0C568534}" dt="2019-08-15T02:16:39.125" v="699"/>
          <ac:spMkLst>
            <pc:docMk/>
            <pc:sldMk cId="2918012806" sldId="6109"/>
            <ac:spMk id="2" creationId="{8B42CA17-87F8-47F7-A4F9-999C0EE067FA}"/>
          </ac:spMkLst>
        </pc:spChg>
        <pc:spChg chg="mod">
          <ac:chgData name="Richard Brynteson" userId="d77bb206a555839f" providerId="LiveId" clId="{EA885741-7C96-478E-BFEF-3F7F0C568534}" dt="2019-08-15T02:16:43.664" v="700"/>
          <ac:spMkLst>
            <pc:docMk/>
            <pc:sldMk cId="2918012806" sldId="6109"/>
            <ac:spMk id="3" creationId="{4758D540-B2AE-4B47-82F3-E7446A276C52}"/>
          </ac:spMkLst>
        </pc:spChg>
      </pc:sldChg>
      <pc:sldChg chg="modSp add">
        <pc:chgData name="Richard Brynteson" userId="d77bb206a555839f" providerId="LiveId" clId="{EA885741-7C96-478E-BFEF-3F7F0C568534}" dt="2019-08-15T02:17:45.120" v="706"/>
        <pc:sldMkLst>
          <pc:docMk/>
          <pc:sldMk cId="3033141411" sldId="6109"/>
        </pc:sldMkLst>
        <pc:spChg chg="mod">
          <ac:chgData name="Richard Brynteson" userId="d77bb206a555839f" providerId="LiveId" clId="{EA885741-7C96-478E-BFEF-3F7F0C568534}" dt="2019-08-15T02:17:45.120" v="706"/>
          <ac:spMkLst>
            <pc:docMk/>
            <pc:sldMk cId="3033141411" sldId="6109"/>
            <ac:spMk id="3" creationId="{00000000-0000-0000-0000-000000000000}"/>
          </ac:spMkLst>
        </pc:spChg>
      </pc:sldChg>
      <pc:sldChg chg="addSp delSp modSp add ord">
        <pc:chgData name="Richard Brynteson" userId="d77bb206a555839f" providerId="LiveId" clId="{EA885741-7C96-478E-BFEF-3F7F0C568534}" dt="2019-08-15T13:14:14.167" v="900" actId="20577"/>
        <pc:sldMkLst>
          <pc:docMk/>
          <pc:sldMk cId="219416344" sldId="6110"/>
        </pc:sldMkLst>
        <pc:spChg chg="mod">
          <ac:chgData name="Richard Brynteson" userId="d77bb206a555839f" providerId="LiveId" clId="{EA885741-7C96-478E-BFEF-3F7F0C568534}" dt="2019-08-15T13:12:02.452" v="745" actId="20577"/>
          <ac:spMkLst>
            <pc:docMk/>
            <pc:sldMk cId="219416344" sldId="6110"/>
            <ac:spMk id="2" creationId="{E0125D7C-C702-4E89-84B5-32949572A99A}"/>
          </ac:spMkLst>
        </pc:spChg>
        <pc:spChg chg="del">
          <ac:chgData name="Richard Brynteson" userId="d77bb206a555839f" providerId="LiveId" clId="{EA885741-7C96-478E-BFEF-3F7F0C568534}" dt="2019-08-15T13:12:23.230" v="751" actId="478"/>
          <ac:spMkLst>
            <pc:docMk/>
            <pc:sldMk cId="219416344" sldId="6110"/>
            <ac:spMk id="3" creationId="{F3B3FEC2-CF1A-4076-AD3B-10E6EF3D3E7D}"/>
          </ac:spMkLst>
        </pc:spChg>
        <pc:spChg chg="mod">
          <ac:chgData name="Richard Brynteson" userId="d77bb206a555839f" providerId="LiveId" clId="{EA885741-7C96-478E-BFEF-3F7F0C568534}" dt="2019-08-15T13:14:14.167" v="900" actId="20577"/>
          <ac:spMkLst>
            <pc:docMk/>
            <pc:sldMk cId="219416344" sldId="6110"/>
            <ac:spMk id="4" creationId="{09BDA33A-51DB-47A5-83B8-B1ABE599CF34}"/>
          </ac:spMkLst>
        </pc:spChg>
        <pc:picChg chg="add mod">
          <ac:chgData name="Richard Brynteson" userId="d77bb206a555839f" providerId="LiveId" clId="{EA885741-7C96-478E-BFEF-3F7F0C568534}" dt="2019-08-15T13:12:24.576" v="752" actId="1076"/>
          <ac:picMkLst>
            <pc:docMk/>
            <pc:sldMk cId="219416344" sldId="6110"/>
            <ac:picMk id="6" creationId="{21BB9041-58F6-4907-B5B6-7EF3F053072A}"/>
          </ac:picMkLst>
        </pc:picChg>
        <pc:picChg chg="del">
          <ac:chgData name="Richard Brynteson" userId="d77bb206a555839f" providerId="LiveId" clId="{EA885741-7C96-478E-BFEF-3F7F0C568534}" dt="2019-08-15T13:12:04.680" v="746" actId="478"/>
          <ac:picMkLst>
            <pc:docMk/>
            <pc:sldMk cId="219416344" sldId="6110"/>
            <ac:picMk id="1026" creationId="{E0FD7BF6-FDCA-4C13-BC73-16F55EE7AEE9}"/>
          </ac:picMkLst>
        </pc:picChg>
      </pc:sldChg>
      <pc:sldChg chg="add del">
        <pc:chgData name="Richard Brynteson" userId="d77bb206a555839f" providerId="LiveId" clId="{EA885741-7C96-478E-BFEF-3F7F0C568534}" dt="2019-08-15T13:12:12.904" v="748"/>
        <pc:sldMkLst>
          <pc:docMk/>
          <pc:sldMk cId="4093260132" sldId="6111"/>
        </pc:sldMkLst>
      </pc:sldChg>
    </pc:docChg>
  </pc:docChgLst>
  <pc:docChgLst>
    <pc:chgData name="Richard Brynteson" userId="d77bb206a555839f" providerId="LiveId" clId="{CA907C50-05E4-441B-9264-E057C34A0DE1}"/>
    <pc:docChg chg="undo custSel addSld delSld modSld sldOrd modSection">
      <pc:chgData name="Richard Brynteson" userId="d77bb206a555839f" providerId="LiveId" clId="{CA907C50-05E4-441B-9264-E057C34A0DE1}" dt="2019-11-21T20:12:30.951" v="436" actId="20577"/>
      <pc:docMkLst>
        <pc:docMk/>
      </pc:docMkLst>
      <pc:sldChg chg="modSp mod">
        <pc:chgData name="Richard Brynteson" userId="d77bb206a555839f" providerId="LiveId" clId="{CA907C50-05E4-441B-9264-E057C34A0DE1}" dt="2019-11-21T20:12:30.951" v="436" actId="20577"/>
        <pc:sldMkLst>
          <pc:docMk/>
          <pc:sldMk cId="815196519" sldId="257"/>
        </pc:sldMkLst>
        <pc:spChg chg="mod">
          <ac:chgData name="Richard Brynteson" userId="d77bb206a555839f" providerId="LiveId" clId="{CA907C50-05E4-441B-9264-E057C34A0DE1}" dt="2019-11-21T20:12:30.951" v="436" actId="20577"/>
          <ac:spMkLst>
            <pc:docMk/>
            <pc:sldMk cId="815196519" sldId="257"/>
            <ac:spMk id="3" creationId="{00000000-0000-0000-0000-000000000000}"/>
          </ac:spMkLst>
        </pc:spChg>
      </pc:sldChg>
      <pc:sldChg chg="add">
        <pc:chgData name="Richard Brynteson" userId="d77bb206a555839f" providerId="LiveId" clId="{CA907C50-05E4-441B-9264-E057C34A0DE1}" dt="2019-11-21T18:49:31.018" v="192"/>
        <pc:sldMkLst>
          <pc:docMk/>
          <pc:sldMk cId="394472015" sldId="6067"/>
        </pc:sldMkLst>
      </pc:sldChg>
      <pc:sldChg chg="modSp add mod">
        <pc:chgData name="Richard Brynteson" userId="d77bb206a555839f" providerId="LiveId" clId="{CA907C50-05E4-441B-9264-E057C34A0DE1}" dt="2019-11-21T19:10:17.961" v="199" actId="1076"/>
        <pc:sldMkLst>
          <pc:docMk/>
          <pc:sldMk cId="1319546691" sldId="8566"/>
        </pc:sldMkLst>
        <pc:spChg chg="mod">
          <ac:chgData name="Richard Brynteson" userId="d77bb206a555839f" providerId="LiveId" clId="{CA907C50-05E4-441B-9264-E057C34A0DE1}" dt="2019-11-21T19:10:17.961" v="199" actId="1076"/>
          <ac:spMkLst>
            <pc:docMk/>
            <pc:sldMk cId="1319546691" sldId="8566"/>
            <ac:spMk id="2" creationId="{5EFC7A50-EA22-4F6D-B55B-B36979AB39F7}"/>
          </ac:spMkLst>
        </pc:spChg>
      </pc:sldChg>
      <pc:sldChg chg="modSp add mod">
        <pc:chgData name="Richard Brynteson" userId="d77bb206a555839f" providerId="LiveId" clId="{CA907C50-05E4-441B-9264-E057C34A0DE1}" dt="2019-11-21T19:10:22.904" v="200" actId="1076"/>
        <pc:sldMkLst>
          <pc:docMk/>
          <pc:sldMk cId="804021136" sldId="8567"/>
        </pc:sldMkLst>
        <pc:spChg chg="mod">
          <ac:chgData name="Richard Brynteson" userId="d77bb206a555839f" providerId="LiveId" clId="{CA907C50-05E4-441B-9264-E057C34A0DE1}" dt="2019-11-21T19:10:22.904" v="200" actId="1076"/>
          <ac:spMkLst>
            <pc:docMk/>
            <pc:sldMk cId="804021136" sldId="8567"/>
            <ac:spMk id="2" creationId="{5EFC7A50-EA22-4F6D-B55B-B36979AB39F7}"/>
          </ac:spMkLst>
        </pc:spChg>
      </pc:sldChg>
      <pc:sldChg chg="modSp add mod">
        <pc:chgData name="Richard Brynteson" userId="d77bb206a555839f" providerId="LiveId" clId="{CA907C50-05E4-441B-9264-E057C34A0DE1}" dt="2019-11-21T19:14:09.415" v="201" actId="1076"/>
        <pc:sldMkLst>
          <pc:docMk/>
          <pc:sldMk cId="4147408289" sldId="8568"/>
        </pc:sldMkLst>
        <pc:spChg chg="mod">
          <ac:chgData name="Richard Brynteson" userId="d77bb206a555839f" providerId="LiveId" clId="{CA907C50-05E4-441B-9264-E057C34A0DE1}" dt="2019-11-21T19:14:09.415" v="201" actId="1076"/>
          <ac:spMkLst>
            <pc:docMk/>
            <pc:sldMk cId="4147408289" sldId="8568"/>
            <ac:spMk id="2" creationId="{5EFC7A50-EA22-4F6D-B55B-B36979AB39F7}"/>
          </ac:spMkLst>
        </pc:spChg>
      </pc:sldChg>
      <pc:sldChg chg="modSp add mod">
        <pc:chgData name="Richard Brynteson" userId="d77bb206a555839f" providerId="LiveId" clId="{CA907C50-05E4-441B-9264-E057C34A0DE1}" dt="2019-11-21T19:14:14.051" v="202" actId="1076"/>
        <pc:sldMkLst>
          <pc:docMk/>
          <pc:sldMk cId="1323286943" sldId="8569"/>
        </pc:sldMkLst>
        <pc:spChg chg="mod">
          <ac:chgData name="Richard Brynteson" userId="d77bb206a555839f" providerId="LiveId" clId="{CA907C50-05E4-441B-9264-E057C34A0DE1}" dt="2019-11-21T19:14:14.051" v="202" actId="1076"/>
          <ac:spMkLst>
            <pc:docMk/>
            <pc:sldMk cId="1323286943" sldId="8569"/>
            <ac:spMk id="2" creationId="{5EFC7A50-EA22-4F6D-B55B-B36979AB39F7}"/>
          </ac:spMkLst>
        </pc:spChg>
      </pc:sldChg>
      <pc:sldChg chg="modSp add mod">
        <pc:chgData name="Richard Brynteson" userId="d77bb206a555839f" providerId="LiveId" clId="{CA907C50-05E4-441B-9264-E057C34A0DE1}" dt="2019-11-21T19:14:17.932" v="203" actId="1076"/>
        <pc:sldMkLst>
          <pc:docMk/>
          <pc:sldMk cId="518961632" sldId="8570"/>
        </pc:sldMkLst>
        <pc:spChg chg="mod">
          <ac:chgData name="Richard Brynteson" userId="d77bb206a555839f" providerId="LiveId" clId="{CA907C50-05E4-441B-9264-E057C34A0DE1}" dt="2019-11-21T19:14:17.932" v="203" actId="1076"/>
          <ac:spMkLst>
            <pc:docMk/>
            <pc:sldMk cId="518961632" sldId="8570"/>
            <ac:spMk id="2" creationId="{5EFC7A50-EA22-4F6D-B55B-B36979AB39F7}"/>
          </ac:spMkLst>
        </pc:spChg>
      </pc:sldChg>
      <pc:sldChg chg="modSp add mod">
        <pc:chgData name="Richard Brynteson" userId="d77bb206a555839f" providerId="LiveId" clId="{CA907C50-05E4-441B-9264-E057C34A0DE1}" dt="2019-11-21T19:44:16.839" v="205" actId="1076"/>
        <pc:sldMkLst>
          <pc:docMk/>
          <pc:sldMk cId="2048580153" sldId="8573"/>
        </pc:sldMkLst>
        <pc:spChg chg="mod">
          <ac:chgData name="Richard Brynteson" userId="d77bb206a555839f" providerId="LiveId" clId="{CA907C50-05E4-441B-9264-E057C34A0DE1}" dt="2019-11-21T19:44:16.839" v="205" actId="1076"/>
          <ac:spMkLst>
            <pc:docMk/>
            <pc:sldMk cId="2048580153" sldId="8573"/>
            <ac:spMk id="2" creationId="{437E9BD7-4124-4B8F-B8D9-091B84FD35FB}"/>
          </ac:spMkLst>
        </pc:spChg>
      </pc:sldChg>
      <pc:sldChg chg="add del">
        <pc:chgData name="Richard Brynteson" userId="d77bb206a555839f" providerId="LiveId" clId="{CA907C50-05E4-441B-9264-E057C34A0DE1}" dt="2019-11-21T20:01:36.025" v="402"/>
        <pc:sldMkLst>
          <pc:docMk/>
          <pc:sldMk cId="553802907" sldId="8646"/>
        </pc:sldMkLst>
      </pc:sldChg>
      <pc:sldChg chg="modSp mod">
        <pc:chgData name="Richard Brynteson" userId="d77bb206a555839f" providerId="LiveId" clId="{CA907C50-05E4-441B-9264-E057C34A0DE1}" dt="2019-11-21T19:50:28.102" v="399" actId="6549"/>
        <pc:sldMkLst>
          <pc:docMk/>
          <pc:sldMk cId="918514296" sldId="2076136857"/>
        </pc:sldMkLst>
        <pc:spChg chg="mod">
          <ac:chgData name="Richard Brynteson" userId="d77bb206a555839f" providerId="LiveId" clId="{CA907C50-05E4-441B-9264-E057C34A0DE1}" dt="2019-11-21T19:50:28.102" v="399" actId="6549"/>
          <ac:spMkLst>
            <pc:docMk/>
            <pc:sldMk cId="918514296" sldId="2076136857"/>
            <ac:spMk id="3" creationId="{A20F58FD-F0EA-46AD-A495-CE960A64FC17}"/>
          </ac:spMkLst>
        </pc:spChg>
      </pc:sldChg>
      <pc:sldChg chg="modSp mod">
        <pc:chgData name="Richard Brynteson" userId="d77bb206a555839f" providerId="LiveId" clId="{CA907C50-05E4-441B-9264-E057C34A0DE1}" dt="2019-11-21T19:50:16.198" v="395" actId="20577"/>
        <pc:sldMkLst>
          <pc:docMk/>
          <pc:sldMk cId="2769939055" sldId="2076136862"/>
        </pc:sldMkLst>
        <pc:spChg chg="mod">
          <ac:chgData name="Richard Brynteson" userId="d77bb206a555839f" providerId="LiveId" clId="{CA907C50-05E4-441B-9264-E057C34A0DE1}" dt="2019-11-21T19:50:16.198" v="395" actId="20577"/>
          <ac:spMkLst>
            <pc:docMk/>
            <pc:sldMk cId="2769939055" sldId="2076136862"/>
            <ac:spMk id="3" creationId="{A20F58FD-F0EA-46AD-A495-CE960A64FC17}"/>
          </ac:spMkLst>
        </pc:spChg>
      </pc:sldChg>
      <pc:sldChg chg="add del">
        <pc:chgData name="Richard Brynteson" userId="d77bb206a555839f" providerId="LiveId" clId="{CA907C50-05E4-441B-9264-E057C34A0DE1}" dt="2019-11-21T04:08:16.834" v="1"/>
        <pc:sldMkLst>
          <pc:docMk/>
          <pc:sldMk cId="3772202924" sldId="2076136873"/>
        </pc:sldMkLst>
      </pc:sldChg>
      <pc:sldChg chg="addSp delSp modSp add mod ord">
        <pc:chgData name="Richard Brynteson" userId="d77bb206a555839f" providerId="LiveId" clId="{CA907C50-05E4-441B-9264-E057C34A0DE1}" dt="2019-11-21T20:08:40.146" v="422" actId="20577"/>
        <pc:sldMkLst>
          <pc:docMk/>
          <pc:sldMk cId="3905164528" sldId="2076136873"/>
        </pc:sldMkLst>
        <pc:spChg chg="mod">
          <ac:chgData name="Richard Brynteson" userId="d77bb206a555839f" providerId="LiveId" clId="{CA907C50-05E4-441B-9264-E057C34A0DE1}" dt="2019-11-21T20:08:40.146" v="422" actId="20577"/>
          <ac:spMkLst>
            <pc:docMk/>
            <pc:sldMk cId="3905164528" sldId="2076136873"/>
            <ac:spMk id="3" creationId="{A20F58FD-F0EA-46AD-A495-CE960A64FC17}"/>
          </ac:spMkLst>
        </pc:spChg>
        <pc:spChg chg="del">
          <ac:chgData name="Richard Brynteson" userId="d77bb206a555839f" providerId="LiveId" clId="{CA907C50-05E4-441B-9264-E057C34A0DE1}" dt="2019-11-21T04:08:36.459" v="19" actId="478"/>
          <ac:spMkLst>
            <pc:docMk/>
            <pc:sldMk cId="3905164528" sldId="2076136873"/>
            <ac:spMk id="6" creationId="{DC982CCA-7AD8-4790-803D-78330E479179}"/>
          </ac:spMkLst>
        </pc:spChg>
        <pc:spChg chg="mod">
          <ac:chgData name="Richard Brynteson" userId="d77bb206a555839f" providerId="LiveId" clId="{CA907C50-05E4-441B-9264-E057C34A0DE1}" dt="2019-11-21T20:08:36.985" v="421" actId="20577"/>
          <ac:spMkLst>
            <pc:docMk/>
            <pc:sldMk cId="3905164528" sldId="2076136873"/>
            <ac:spMk id="17" creationId="{00000000-0000-0000-0000-000000000000}"/>
          </ac:spMkLst>
        </pc:spChg>
        <pc:picChg chg="add mod">
          <ac:chgData name="Richard Brynteson" userId="d77bb206a555839f" providerId="LiveId" clId="{CA907C50-05E4-441B-9264-E057C34A0DE1}" dt="2019-11-21T04:11:26.048" v="190" actId="14100"/>
          <ac:picMkLst>
            <pc:docMk/>
            <pc:sldMk cId="3905164528" sldId="2076136873"/>
            <ac:picMk id="2" creationId="{1029B181-2210-4C11-AE8F-9F5C52FE6E1D}"/>
          </ac:picMkLst>
        </pc:picChg>
        <pc:picChg chg="add mod">
          <ac:chgData name="Richard Brynteson" userId="d77bb206a555839f" providerId="LiveId" clId="{CA907C50-05E4-441B-9264-E057C34A0DE1}" dt="2019-11-21T04:11:28.513" v="191" actId="14100"/>
          <ac:picMkLst>
            <pc:docMk/>
            <pc:sldMk cId="3905164528" sldId="2076136873"/>
            <ac:picMk id="1026" creationId="{C41EBA55-67FC-444D-AF3A-2D382CD0156F}"/>
          </ac:picMkLst>
        </pc:picChg>
      </pc:sldChg>
      <pc:sldChg chg="addSp modSp new">
        <pc:chgData name="Richard Brynteson" userId="d77bb206a555839f" providerId="LiveId" clId="{CA907C50-05E4-441B-9264-E057C34A0DE1}" dt="2019-11-21T20:09:34.333" v="427" actId="1076"/>
        <pc:sldMkLst>
          <pc:docMk/>
          <pc:sldMk cId="2622253973" sldId="2076136874"/>
        </pc:sldMkLst>
        <pc:picChg chg="add mod">
          <ac:chgData name="Richard Brynteson" userId="d77bb206a555839f" providerId="LiveId" clId="{CA907C50-05E4-441B-9264-E057C34A0DE1}" dt="2019-11-21T20:09:34.333" v="427" actId="1076"/>
          <ac:picMkLst>
            <pc:docMk/>
            <pc:sldMk cId="2622253973" sldId="2076136874"/>
            <ac:picMk id="1026" creationId="{D349E3A6-6045-427F-A702-B2BB884B8EE2}"/>
          </ac:picMkLst>
        </pc:picChg>
      </pc:sldChg>
    </pc:docChg>
  </pc:docChgLst>
  <pc:docChgLst>
    <pc:chgData name="Richard Brynteson" userId="d77bb206a555839f" providerId="LiveId" clId="{8ECCDC71-D81F-4AC6-A235-9E356E1FF6A4}"/>
    <pc:docChg chg="undo custSel addSld delSld modSld sldOrd modSection">
      <pc:chgData name="Richard Brynteson" userId="d77bb206a555839f" providerId="LiveId" clId="{8ECCDC71-D81F-4AC6-A235-9E356E1FF6A4}" dt="2019-11-20T23:50:33.515" v="1091" actId="20577"/>
      <pc:docMkLst>
        <pc:docMk/>
      </pc:docMkLst>
      <pc:sldChg chg="delSp modSp mod">
        <pc:chgData name="Richard Brynteson" userId="d77bb206a555839f" providerId="LiveId" clId="{8ECCDC71-D81F-4AC6-A235-9E356E1FF6A4}" dt="2019-11-18T20:23:09.522" v="36" actId="478"/>
        <pc:sldMkLst>
          <pc:docMk/>
          <pc:sldMk cId="815196519" sldId="257"/>
        </pc:sldMkLst>
        <pc:spChg chg="mod">
          <ac:chgData name="Richard Brynteson" userId="d77bb206a555839f" providerId="LiveId" clId="{8ECCDC71-D81F-4AC6-A235-9E356E1FF6A4}" dt="2019-11-18T20:23:06.116" v="35" actId="20577"/>
          <ac:spMkLst>
            <pc:docMk/>
            <pc:sldMk cId="815196519" sldId="257"/>
            <ac:spMk id="3" creationId="{00000000-0000-0000-0000-000000000000}"/>
          </ac:spMkLst>
        </pc:spChg>
        <pc:spChg chg="del">
          <ac:chgData name="Richard Brynteson" userId="d77bb206a555839f" providerId="LiveId" clId="{8ECCDC71-D81F-4AC6-A235-9E356E1FF6A4}" dt="2019-11-18T20:23:09.522" v="36" actId="478"/>
          <ac:spMkLst>
            <pc:docMk/>
            <pc:sldMk cId="815196519" sldId="257"/>
            <ac:spMk id="4" creationId="{C7C47ABF-A3C8-48F1-8A39-5AADAF211759}"/>
          </ac:spMkLst>
        </pc:spChg>
      </pc:sldChg>
      <pc:sldChg chg="delSp modSp del mod">
        <pc:chgData name="Richard Brynteson" userId="d77bb206a555839f" providerId="LiveId" clId="{8ECCDC71-D81F-4AC6-A235-9E356E1FF6A4}" dt="2019-11-18T20:22:46.787" v="13" actId="47"/>
        <pc:sldMkLst>
          <pc:docMk/>
          <pc:sldMk cId="1968684780" sldId="258"/>
        </pc:sldMkLst>
        <pc:spChg chg="mod">
          <ac:chgData name="Richard Brynteson" userId="d77bb206a555839f" providerId="LiveId" clId="{8ECCDC71-D81F-4AC6-A235-9E356E1FF6A4}" dt="2019-11-18T20:22:36.651" v="11" actId="20577"/>
          <ac:spMkLst>
            <pc:docMk/>
            <pc:sldMk cId="1968684780" sldId="258"/>
            <ac:spMk id="3" creationId="{00000000-0000-0000-0000-000000000000}"/>
          </ac:spMkLst>
        </pc:spChg>
        <pc:spChg chg="del">
          <ac:chgData name="Richard Brynteson" userId="d77bb206a555839f" providerId="LiveId" clId="{8ECCDC71-D81F-4AC6-A235-9E356E1FF6A4}" dt="2019-11-18T20:22:02.024" v="1" actId="478"/>
          <ac:spMkLst>
            <pc:docMk/>
            <pc:sldMk cId="1968684780" sldId="258"/>
            <ac:spMk id="5" creationId="{F8AB4B6E-4162-49C1-969B-3F5EC2AF99CF}"/>
          </ac:spMkLst>
        </pc:spChg>
      </pc:sldChg>
      <pc:sldChg chg="add del setBg">
        <pc:chgData name="Richard Brynteson" userId="d77bb206a555839f" providerId="LiveId" clId="{8ECCDC71-D81F-4AC6-A235-9E356E1FF6A4}" dt="2019-11-20T16:26:48.514" v="524"/>
        <pc:sldMkLst>
          <pc:docMk/>
          <pc:sldMk cId="888928177" sldId="351"/>
        </pc:sldMkLst>
      </pc:sldChg>
      <pc:sldChg chg="add ord">
        <pc:chgData name="Richard Brynteson" userId="d77bb206a555839f" providerId="LiveId" clId="{8ECCDC71-D81F-4AC6-A235-9E356E1FF6A4}" dt="2019-11-20T16:27:00.753" v="527"/>
        <pc:sldMkLst>
          <pc:docMk/>
          <pc:sldMk cId="3803260360" sldId="360"/>
        </pc:sldMkLst>
      </pc:sldChg>
      <pc:sldChg chg="del">
        <pc:chgData name="Richard Brynteson" userId="d77bb206a555839f" providerId="LiveId" clId="{8ECCDC71-D81F-4AC6-A235-9E356E1FF6A4}" dt="2019-11-18T20:22:20.569" v="3" actId="47"/>
        <pc:sldMkLst>
          <pc:docMk/>
          <pc:sldMk cId="3357333781" sldId="361"/>
        </pc:sldMkLst>
      </pc:sldChg>
      <pc:sldChg chg="del">
        <pc:chgData name="Richard Brynteson" userId="d77bb206a555839f" providerId="LiveId" clId="{8ECCDC71-D81F-4AC6-A235-9E356E1FF6A4}" dt="2019-11-18T20:22:20.569" v="3" actId="47"/>
        <pc:sldMkLst>
          <pc:docMk/>
          <pc:sldMk cId="2984128912" sldId="363"/>
        </pc:sldMkLst>
      </pc:sldChg>
      <pc:sldChg chg="del">
        <pc:chgData name="Richard Brynteson" userId="d77bb206a555839f" providerId="LiveId" clId="{8ECCDC71-D81F-4AC6-A235-9E356E1FF6A4}" dt="2019-11-18T20:22:20.569" v="3" actId="47"/>
        <pc:sldMkLst>
          <pc:docMk/>
          <pc:sldMk cId="4271762205" sldId="364"/>
        </pc:sldMkLst>
      </pc:sldChg>
      <pc:sldChg chg="del">
        <pc:chgData name="Richard Brynteson" userId="d77bb206a555839f" providerId="LiveId" clId="{8ECCDC71-D81F-4AC6-A235-9E356E1FF6A4}" dt="2019-11-18T20:22:20.569" v="3" actId="47"/>
        <pc:sldMkLst>
          <pc:docMk/>
          <pc:sldMk cId="2115575467" sldId="366"/>
        </pc:sldMkLst>
      </pc:sldChg>
      <pc:sldChg chg="delSp modSp add mod">
        <pc:chgData name="Richard Brynteson" userId="d77bb206a555839f" providerId="LiveId" clId="{8ECCDC71-D81F-4AC6-A235-9E356E1FF6A4}" dt="2019-11-20T16:30:47.709" v="653" actId="14100"/>
        <pc:sldMkLst>
          <pc:docMk/>
          <pc:sldMk cId="30329984" sldId="379"/>
        </pc:sldMkLst>
        <pc:spChg chg="mod">
          <ac:chgData name="Richard Brynteson" userId="d77bb206a555839f" providerId="LiveId" clId="{8ECCDC71-D81F-4AC6-A235-9E356E1FF6A4}" dt="2019-11-20T16:30:47.709" v="653" actId="14100"/>
          <ac:spMkLst>
            <pc:docMk/>
            <pc:sldMk cId="30329984" sldId="379"/>
            <ac:spMk id="3" creationId="{7D3F40C5-D068-41D7-A939-4A0E6AE3A3BC}"/>
          </ac:spMkLst>
        </pc:spChg>
        <pc:spChg chg="del">
          <ac:chgData name="Richard Brynteson" userId="d77bb206a555839f" providerId="LiveId" clId="{8ECCDC71-D81F-4AC6-A235-9E356E1FF6A4}" dt="2019-11-20T16:30:43.580" v="652" actId="478"/>
          <ac:spMkLst>
            <pc:docMk/>
            <pc:sldMk cId="30329984" sldId="379"/>
            <ac:spMk id="43" creationId="{7E4C3286-C104-F842-A88C-3A3051E7B70B}"/>
          </ac:spMkLst>
        </pc:spChg>
        <pc:cxnChg chg="del">
          <ac:chgData name="Richard Brynteson" userId="d77bb206a555839f" providerId="LiveId" clId="{8ECCDC71-D81F-4AC6-A235-9E356E1FF6A4}" dt="2019-11-20T16:30:42.546" v="651" actId="478"/>
          <ac:cxnSpMkLst>
            <pc:docMk/>
            <pc:sldMk cId="30329984" sldId="379"/>
            <ac:cxnSpMk id="55" creationId="{E07879FA-E260-B847-A5D7-F6B86FF87B59}"/>
          </ac:cxnSpMkLst>
        </pc:cxnChg>
      </pc:sldChg>
      <pc:sldChg chg="del">
        <pc:chgData name="Richard Brynteson" userId="d77bb206a555839f" providerId="LiveId" clId="{8ECCDC71-D81F-4AC6-A235-9E356E1FF6A4}" dt="2019-11-18T20:22:10.259" v="2" actId="47"/>
        <pc:sldMkLst>
          <pc:docMk/>
          <pc:sldMk cId="3831342706" sldId="387"/>
        </pc:sldMkLst>
      </pc:sldChg>
      <pc:sldChg chg="del">
        <pc:chgData name="Richard Brynteson" userId="d77bb206a555839f" providerId="LiveId" clId="{8ECCDC71-D81F-4AC6-A235-9E356E1FF6A4}" dt="2019-11-18T20:22:10.259" v="2" actId="47"/>
        <pc:sldMkLst>
          <pc:docMk/>
          <pc:sldMk cId="2808541563" sldId="390"/>
        </pc:sldMkLst>
      </pc:sldChg>
      <pc:sldChg chg="del">
        <pc:chgData name="Richard Brynteson" userId="d77bb206a555839f" providerId="LiveId" clId="{8ECCDC71-D81F-4AC6-A235-9E356E1FF6A4}" dt="2019-11-18T20:22:10.259" v="2" actId="47"/>
        <pc:sldMkLst>
          <pc:docMk/>
          <pc:sldMk cId="302388915" sldId="395"/>
        </pc:sldMkLst>
      </pc:sldChg>
      <pc:sldChg chg="del">
        <pc:chgData name="Richard Brynteson" userId="d77bb206a555839f" providerId="LiveId" clId="{8ECCDC71-D81F-4AC6-A235-9E356E1FF6A4}" dt="2019-11-18T20:22:10.259" v="2" actId="47"/>
        <pc:sldMkLst>
          <pc:docMk/>
          <pc:sldMk cId="968493578" sldId="1938"/>
        </pc:sldMkLst>
      </pc:sldChg>
      <pc:sldChg chg="del">
        <pc:chgData name="Richard Brynteson" userId="d77bb206a555839f" providerId="LiveId" clId="{8ECCDC71-D81F-4AC6-A235-9E356E1FF6A4}" dt="2019-11-18T20:22:10.259" v="2" actId="47"/>
        <pc:sldMkLst>
          <pc:docMk/>
          <pc:sldMk cId="271932097" sldId="5677"/>
        </pc:sldMkLst>
      </pc:sldChg>
      <pc:sldChg chg="del">
        <pc:chgData name="Richard Brynteson" userId="d77bb206a555839f" providerId="LiveId" clId="{8ECCDC71-D81F-4AC6-A235-9E356E1FF6A4}" dt="2019-11-18T20:22:10.259" v="2" actId="47"/>
        <pc:sldMkLst>
          <pc:docMk/>
          <pc:sldMk cId="664219347" sldId="5680"/>
        </pc:sldMkLst>
      </pc:sldChg>
      <pc:sldChg chg="del">
        <pc:chgData name="Richard Brynteson" userId="d77bb206a555839f" providerId="LiveId" clId="{8ECCDC71-D81F-4AC6-A235-9E356E1FF6A4}" dt="2019-11-18T20:22:10.259" v="2" actId="47"/>
        <pc:sldMkLst>
          <pc:docMk/>
          <pc:sldMk cId="3648902733" sldId="5682"/>
        </pc:sldMkLst>
      </pc:sldChg>
      <pc:sldChg chg="del">
        <pc:chgData name="Richard Brynteson" userId="d77bb206a555839f" providerId="LiveId" clId="{8ECCDC71-D81F-4AC6-A235-9E356E1FF6A4}" dt="2019-11-18T20:22:20.569" v="3" actId="47"/>
        <pc:sldMkLst>
          <pc:docMk/>
          <pc:sldMk cId="3735316060" sldId="6018"/>
        </pc:sldMkLst>
      </pc:sldChg>
      <pc:sldChg chg="del">
        <pc:chgData name="Richard Brynteson" userId="d77bb206a555839f" providerId="LiveId" clId="{8ECCDC71-D81F-4AC6-A235-9E356E1FF6A4}" dt="2019-11-18T20:22:20.569" v="3" actId="47"/>
        <pc:sldMkLst>
          <pc:docMk/>
          <pc:sldMk cId="2512218426" sldId="6019"/>
        </pc:sldMkLst>
      </pc:sldChg>
      <pc:sldChg chg="del">
        <pc:chgData name="Richard Brynteson" userId="d77bb206a555839f" providerId="LiveId" clId="{8ECCDC71-D81F-4AC6-A235-9E356E1FF6A4}" dt="2019-11-18T20:22:20.569" v="3" actId="47"/>
        <pc:sldMkLst>
          <pc:docMk/>
          <pc:sldMk cId="537621256" sldId="6020"/>
        </pc:sldMkLst>
      </pc:sldChg>
      <pc:sldChg chg="del">
        <pc:chgData name="Richard Brynteson" userId="d77bb206a555839f" providerId="LiveId" clId="{8ECCDC71-D81F-4AC6-A235-9E356E1FF6A4}" dt="2019-11-18T20:22:20.569" v="3" actId="47"/>
        <pc:sldMkLst>
          <pc:docMk/>
          <pc:sldMk cId="3127052885" sldId="6021"/>
        </pc:sldMkLst>
      </pc:sldChg>
      <pc:sldChg chg="del">
        <pc:chgData name="Richard Brynteson" userId="d77bb206a555839f" providerId="LiveId" clId="{8ECCDC71-D81F-4AC6-A235-9E356E1FF6A4}" dt="2019-11-18T20:22:20.569" v="3" actId="47"/>
        <pc:sldMkLst>
          <pc:docMk/>
          <pc:sldMk cId="3907987259" sldId="6026"/>
        </pc:sldMkLst>
      </pc:sldChg>
      <pc:sldChg chg="del">
        <pc:chgData name="Richard Brynteson" userId="d77bb206a555839f" providerId="LiveId" clId="{8ECCDC71-D81F-4AC6-A235-9E356E1FF6A4}" dt="2019-11-18T20:22:20.569" v="3" actId="47"/>
        <pc:sldMkLst>
          <pc:docMk/>
          <pc:sldMk cId="3239797815" sldId="6032"/>
        </pc:sldMkLst>
      </pc:sldChg>
      <pc:sldChg chg="del">
        <pc:chgData name="Richard Brynteson" userId="d77bb206a555839f" providerId="LiveId" clId="{8ECCDC71-D81F-4AC6-A235-9E356E1FF6A4}" dt="2019-11-18T20:22:20.569" v="3" actId="47"/>
        <pc:sldMkLst>
          <pc:docMk/>
          <pc:sldMk cId="168348018" sldId="6033"/>
        </pc:sldMkLst>
      </pc:sldChg>
      <pc:sldChg chg="del">
        <pc:chgData name="Richard Brynteson" userId="d77bb206a555839f" providerId="LiveId" clId="{8ECCDC71-D81F-4AC6-A235-9E356E1FF6A4}" dt="2019-11-18T20:22:20.569" v="3" actId="47"/>
        <pc:sldMkLst>
          <pc:docMk/>
          <pc:sldMk cId="3820596696" sldId="6034"/>
        </pc:sldMkLst>
      </pc:sldChg>
      <pc:sldChg chg="del">
        <pc:chgData name="Richard Brynteson" userId="d77bb206a555839f" providerId="LiveId" clId="{8ECCDC71-D81F-4AC6-A235-9E356E1FF6A4}" dt="2019-11-18T20:22:20.569" v="3" actId="47"/>
        <pc:sldMkLst>
          <pc:docMk/>
          <pc:sldMk cId="3177342765" sldId="6044"/>
        </pc:sldMkLst>
      </pc:sldChg>
      <pc:sldChg chg="del">
        <pc:chgData name="Richard Brynteson" userId="d77bb206a555839f" providerId="LiveId" clId="{8ECCDC71-D81F-4AC6-A235-9E356E1FF6A4}" dt="2019-11-18T20:22:20.569" v="3" actId="47"/>
        <pc:sldMkLst>
          <pc:docMk/>
          <pc:sldMk cId="4178330500" sldId="6045"/>
        </pc:sldMkLst>
      </pc:sldChg>
      <pc:sldChg chg="del">
        <pc:chgData name="Richard Brynteson" userId="d77bb206a555839f" providerId="LiveId" clId="{8ECCDC71-D81F-4AC6-A235-9E356E1FF6A4}" dt="2019-11-18T20:22:10.259" v="2" actId="47"/>
        <pc:sldMkLst>
          <pc:docMk/>
          <pc:sldMk cId="2108111652" sldId="6068"/>
        </pc:sldMkLst>
      </pc:sldChg>
      <pc:sldChg chg="del">
        <pc:chgData name="Richard Brynteson" userId="d77bb206a555839f" providerId="LiveId" clId="{8ECCDC71-D81F-4AC6-A235-9E356E1FF6A4}" dt="2019-11-18T20:22:10.259" v="2" actId="47"/>
        <pc:sldMkLst>
          <pc:docMk/>
          <pc:sldMk cId="1173875213" sldId="6069"/>
        </pc:sldMkLst>
      </pc:sldChg>
      <pc:sldChg chg="del">
        <pc:chgData name="Richard Brynteson" userId="d77bb206a555839f" providerId="LiveId" clId="{8ECCDC71-D81F-4AC6-A235-9E356E1FF6A4}" dt="2019-11-18T20:22:10.259" v="2" actId="47"/>
        <pc:sldMkLst>
          <pc:docMk/>
          <pc:sldMk cId="3331531263" sldId="6070"/>
        </pc:sldMkLst>
      </pc:sldChg>
      <pc:sldChg chg="del">
        <pc:chgData name="Richard Brynteson" userId="d77bb206a555839f" providerId="LiveId" clId="{8ECCDC71-D81F-4AC6-A235-9E356E1FF6A4}" dt="2019-11-18T20:22:10.259" v="2" actId="47"/>
        <pc:sldMkLst>
          <pc:docMk/>
          <pc:sldMk cId="273314130" sldId="6071"/>
        </pc:sldMkLst>
      </pc:sldChg>
      <pc:sldChg chg="del">
        <pc:chgData name="Richard Brynteson" userId="d77bb206a555839f" providerId="LiveId" clId="{8ECCDC71-D81F-4AC6-A235-9E356E1FF6A4}" dt="2019-11-18T20:22:10.259" v="2" actId="47"/>
        <pc:sldMkLst>
          <pc:docMk/>
          <pc:sldMk cId="2553448043" sldId="6072"/>
        </pc:sldMkLst>
      </pc:sldChg>
      <pc:sldChg chg="del">
        <pc:chgData name="Richard Brynteson" userId="d77bb206a555839f" providerId="LiveId" clId="{8ECCDC71-D81F-4AC6-A235-9E356E1FF6A4}" dt="2019-11-18T20:22:10.259" v="2" actId="47"/>
        <pc:sldMkLst>
          <pc:docMk/>
          <pc:sldMk cId="1731904466" sldId="6073"/>
        </pc:sldMkLst>
      </pc:sldChg>
      <pc:sldChg chg="del">
        <pc:chgData name="Richard Brynteson" userId="d77bb206a555839f" providerId="LiveId" clId="{8ECCDC71-D81F-4AC6-A235-9E356E1FF6A4}" dt="2019-11-18T20:22:10.259" v="2" actId="47"/>
        <pc:sldMkLst>
          <pc:docMk/>
          <pc:sldMk cId="2586889988" sldId="6074"/>
        </pc:sldMkLst>
      </pc:sldChg>
      <pc:sldChg chg="del">
        <pc:chgData name="Richard Brynteson" userId="d77bb206a555839f" providerId="LiveId" clId="{8ECCDC71-D81F-4AC6-A235-9E356E1FF6A4}" dt="2019-11-18T20:22:10.259" v="2" actId="47"/>
        <pc:sldMkLst>
          <pc:docMk/>
          <pc:sldMk cId="2817143060" sldId="6075"/>
        </pc:sldMkLst>
      </pc:sldChg>
      <pc:sldChg chg="del">
        <pc:chgData name="Richard Brynteson" userId="d77bb206a555839f" providerId="LiveId" clId="{8ECCDC71-D81F-4AC6-A235-9E356E1FF6A4}" dt="2019-11-18T20:22:10.259" v="2" actId="47"/>
        <pc:sldMkLst>
          <pc:docMk/>
          <pc:sldMk cId="277074117" sldId="6076"/>
        </pc:sldMkLst>
      </pc:sldChg>
      <pc:sldChg chg="del">
        <pc:chgData name="Richard Brynteson" userId="d77bb206a555839f" providerId="LiveId" clId="{8ECCDC71-D81F-4AC6-A235-9E356E1FF6A4}" dt="2019-11-18T20:22:10.259" v="2" actId="47"/>
        <pc:sldMkLst>
          <pc:docMk/>
          <pc:sldMk cId="3375457803" sldId="6077"/>
        </pc:sldMkLst>
      </pc:sldChg>
      <pc:sldChg chg="del">
        <pc:chgData name="Richard Brynteson" userId="d77bb206a555839f" providerId="LiveId" clId="{8ECCDC71-D81F-4AC6-A235-9E356E1FF6A4}" dt="2019-11-18T20:22:10.259" v="2" actId="47"/>
        <pc:sldMkLst>
          <pc:docMk/>
          <pc:sldMk cId="418404681" sldId="6078"/>
        </pc:sldMkLst>
      </pc:sldChg>
      <pc:sldChg chg="del">
        <pc:chgData name="Richard Brynteson" userId="d77bb206a555839f" providerId="LiveId" clId="{8ECCDC71-D81F-4AC6-A235-9E356E1FF6A4}" dt="2019-11-18T20:22:10.259" v="2" actId="47"/>
        <pc:sldMkLst>
          <pc:docMk/>
          <pc:sldMk cId="3715884338" sldId="6079"/>
        </pc:sldMkLst>
      </pc:sldChg>
      <pc:sldChg chg="del">
        <pc:chgData name="Richard Brynteson" userId="d77bb206a555839f" providerId="LiveId" clId="{8ECCDC71-D81F-4AC6-A235-9E356E1FF6A4}" dt="2019-11-18T20:22:10.259" v="2" actId="47"/>
        <pc:sldMkLst>
          <pc:docMk/>
          <pc:sldMk cId="3951848335" sldId="6080"/>
        </pc:sldMkLst>
      </pc:sldChg>
      <pc:sldChg chg="del">
        <pc:chgData name="Richard Brynteson" userId="d77bb206a555839f" providerId="LiveId" clId="{8ECCDC71-D81F-4AC6-A235-9E356E1FF6A4}" dt="2019-11-18T20:22:10.259" v="2" actId="47"/>
        <pc:sldMkLst>
          <pc:docMk/>
          <pc:sldMk cId="4043699764" sldId="6081"/>
        </pc:sldMkLst>
      </pc:sldChg>
      <pc:sldChg chg="del">
        <pc:chgData name="Richard Brynteson" userId="d77bb206a555839f" providerId="LiveId" clId="{8ECCDC71-D81F-4AC6-A235-9E356E1FF6A4}" dt="2019-11-18T20:22:10.259" v="2" actId="47"/>
        <pc:sldMkLst>
          <pc:docMk/>
          <pc:sldMk cId="2738004421" sldId="6082"/>
        </pc:sldMkLst>
      </pc:sldChg>
      <pc:sldChg chg="del">
        <pc:chgData name="Richard Brynteson" userId="d77bb206a555839f" providerId="LiveId" clId="{8ECCDC71-D81F-4AC6-A235-9E356E1FF6A4}" dt="2019-11-18T20:22:10.259" v="2" actId="47"/>
        <pc:sldMkLst>
          <pc:docMk/>
          <pc:sldMk cId="1986161980" sldId="6083"/>
        </pc:sldMkLst>
      </pc:sldChg>
      <pc:sldChg chg="del">
        <pc:chgData name="Richard Brynteson" userId="d77bb206a555839f" providerId="LiveId" clId="{8ECCDC71-D81F-4AC6-A235-9E356E1FF6A4}" dt="2019-11-18T20:22:10.259" v="2" actId="47"/>
        <pc:sldMkLst>
          <pc:docMk/>
          <pc:sldMk cId="3462038331" sldId="6084"/>
        </pc:sldMkLst>
      </pc:sldChg>
      <pc:sldChg chg="del">
        <pc:chgData name="Richard Brynteson" userId="d77bb206a555839f" providerId="LiveId" clId="{8ECCDC71-D81F-4AC6-A235-9E356E1FF6A4}" dt="2019-11-18T20:22:44.559" v="12" actId="47"/>
        <pc:sldMkLst>
          <pc:docMk/>
          <pc:sldMk cId="1765975955" sldId="6085"/>
        </pc:sldMkLst>
      </pc:sldChg>
      <pc:sldChg chg="del">
        <pc:chgData name="Richard Brynteson" userId="d77bb206a555839f" providerId="LiveId" clId="{8ECCDC71-D81F-4AC6-A235-9E356E1FF6A4}" dt="2019-11-18T20:22:20.569" v="3" actId="47"/>
        <pc:sldMkLst>
          <pc:docMk/>
          <pc:sldMk cId="4049460456" sldId="6086"/>
        </pc:sldMkLst>
      </pc:sldChg>
      <pc:sldChg chg="del">
        <pc:chgData name="Richard Brynteson" userId="d77bb206a555839f" providerId="LiveId" clId="{8ECCDC71-D81F-4AC6-A235-9E356E1FF6A4}" dt="2019-11-18T20:22:20.569" v="3" actId="47"/>
        <pc:sldMkLst>
          <pc:docMk/>
          <pc:sldMk cId="1286662022" sldId="6087"/>
        </pc:sldMkLst>
      </pc:sldChg>
      <pc:sldChg chg="del">
        <pc:chgData name="Richard Brynteson" userId="d77bb206a555839f" providerId="LiveId" clId="{8ECCDC71-D81F-4AC6-A235-9E356E1FF6A4}" dt="2019-11-18T20:22:20.569" v="3" actId="47"/>
        <pc:sldMkLst>
          <pc:docMk/>
          <pc:sldMk cId="902854630" sldId="6088"/>
        </pc:sldMkLst>
      </pc:sldChg>
      <pc:sldChg chg="del">
        <pc:chgData name="Richard Brynteson" userId="d77bb206a555839f" providerId="LiveId" clId="{8ECCDC71-D81F-4AC6-A235-9E356E1FF6A4}" dt="2019-11-18T20:22:10.259" v="2" actId="47"/>
        <pc:sldMkLst>
          <pc:docMk/>
          <pc:sldMk cId="2798094772" sldId="6089"/>
        </pc:sldMkLst>
      </pc:sldChg>
      <pc:sldChg chg="del">
        <pc:chgData name="Richard Brynteson" userId="d77bb206a555839f" providerId="LiveId" clId="{8ECCDC71-D81F-4AC6-A235-9E356E1FF6A4}" dt="2019-11-18T20:22:20.569" v="3" actId="47"/>
        <pc:sldMkLst>
          <pc:docMk/>
          <pc:sldMk cId="3983982627" sldId="6090"/>
        </pc:sldMkLst>
      </pc:sldChg>
      <pc:sldChg chg="ord">
        <pc:chgData name="Richard Brynteson" userId="d77bb206a555839f" providerId="LiveId" clId="{8ECCDC71-D81F-4AC6-A235-9E356E1FF6A4}" dt="2019-11-20T16:58:07.250" v="736"/>
        <pc:sldMkLst>
          <pc:docMk/>
          <pc:sldMk cId="3730346645" sldId="6091"/>
        </pc:sldMkLst>
      </pc:sldChg>
      <pc:sldChg chg="modSp mod">
        <pc:chgData name="Richard Brynteson" userId="d77bb206a555839f" providerId="LiveId" clId="{8ECCDC71-D81F-4AC6-A235-9E356E1FF6A4}" dt="2019-11-20T16:59:33.570" v="838" actId="20577"/>
        <pc:sldMkLst>
          <pc:docMk/>
          <pc:sldMk cId="1408428601" sldId="6092"/>
        </pc:sldMkLst>
        <pc:spChg chg="mod">
          <ac:chgData name="Richard Brynteson" userId="d77bb206a555839f" providerId="LiveId" clId="{8ECCDC71-D81F-4AC6-A235-9E356E1FF6A4}" dt="2019-11-20T16:59:33.570" v="838" actId="20577"/>
          <ac:spMkLst>
            <pc:docMk/>
            <pc:sldMk cId="1408428601" sldId="6092"/>
            <ac:spMk id="3" creationId="{4758D540-B2AE-4B47-82F3-E7446A276C52}"/>
          </ac:spMkLst>
        </pc:spChg>
        <pc:picChg chg="mod">
          <ac:chgData name="Richard Brynteson" userId="d77bb206a555839f" providerId="LiveId" clId="{8ECCDC71-D81F-4AC6-A235-9E356E1FF6A4}" dt="2019-11-18T20:23:30.446" v="41" actId="1076"/>
          <ac:picMkLst>
            <pc:docMk/>
            <pc:sldMk cId="1408428601" sldId="6092"/>
            <ac:picMk id="4" creationId="{501084AF-3D20-44EE-93DB-E53B22BBF0FE}"/>
          </ac:picMkLst>
        </pc:picChg>
      </pc:sldChg>
      <pc:sldChg chg="modSp del mod">
        <pc:chgData name="Richard Brynteson" userId="d77bb206a555839f" providerId="LiveId" clId="{8ECCDC71-D81F-4AC6-A235-9E356E1FF6A4}" dt="2019-11-20T16:19:52.968" v="286" actId="47"/>
        <pc:sldMkLst>
          <pc:docMk/>
          <pc:sldMk cId="2373265093" sldId="6095"/>
        </pc:sldMkLst>
        <pc:spChg chg="mod">
          <ac:chgData name="Richard Brynteson" userId="d77bb206a555839f" providerId="LiveId" clId="{8ECCDC71-D81F-4AC6-A235-9E356E1FF6A4}" dt="2019-11-18T20:27:27.543" v="197" actId="20577"/>
          <ac:spMkLst>
            <pc:docMk/>
            <pc:sldMk cId="2373265093" sldId="6095"/>
            <ac:spMk id="3" creationId="{4758D540-B2AE-4B47-82F3-E7446A276C52}"/>
          </ac:spMkLst>
        </pc:spChg>
      </pc:sldChg>
      <pc:sldChg chg="modSp del mod">
        <pc:chgData name="Richard Brynteson" userId="d77bb206a555839f" providerId="LiveId" clId="{8ECCDC71-D81F-4AC6-A235-9E356E1FF6A4}" dt="2019-11-20T16:21:22.247" v="313" actId="47"/>
        <pc:sldMkLst>
          <pc:docMk/>
          <pc:sldMk cId="250071499" sldId="6096"/>
        </pc:sldMkLst>
        <pc:picChg chg="mod">
          <ac:chgData name="Richard Brynteson" userId="d77bb206a555839f" providerId="LiveId" clId="{8ECCDC71-D81F-4AC6-A235-9E356E1FF6A4}" dt="2019-11-18T20:26:34.117" v="169" actId="1076"/>
          <ac:picMkLst>
            <pc:docMk/>
            <pc:sldMk cId="250071499" sldId="6096"/>
            <ac:picMk id="4" creationId="{A6104661-4749-462A-9654-F53F3DD655D7}"/>
          </ac:picMkLst>
        </pc:picChg>
      </pc:sldChg>
      <pc:sldChg chg="del">
        <pc:chgData name="Richard Brynteson" userId="d77bb206a555839f" providerId="LiveId" clId="{8ECCDC71-D81F-4AC6-A235-9E356E1FF6A4}" dt="2019-11-20T16:23:07.722" v="417" actId="47"/>
        <pc:sldMkLst>
          <pc:docMk/>
          <pc:sldMk cId="3749497739" sldId="6097"/>
        </pc:sldMkLst>
      </pc:sldChg>
      <pc:sldChg chg="modSp del mod">
        <pc:chgData name="Richard Brynteson" userId="d77bb206a555839f" providerId="LiveId" clId="{8ECCDC71-D81F-4AC6-A235-9E356E1FF6A4}" dt="2019-11-20T16:24:29.604" v="473" actId="47"/>
        <pc:sldMkLst>
          <pc:docMk/>
          <pc:sldMk cId="4221570242" sldId="6098"/>
        </pc:sldMkLst>
        <pc:spChg chg="mod">
          <ac:chgData name="Richard Brynteson" userId="d77bb206a555839f" providerId="LiveId" clId="{8ECCDC71-D81F-4AC6-A235-9E356E1FF6A4}" dt="2019-11-18T20:27:21.961" v="194" actId="20577"/>
          <ac:spMkLst>
            <pc:docMk/>
            <pc:sldMk cId="4221570242" sldId="6098"/>
            <ac:spMk id="4" creationId="{25244D56-498B-4C56-9A72-B1174369D966}"/>
          </ac:spMkLst>
        </pc:spChg>
      </pc:sldChg>
      <pc:sldChg chg="del ord">
        <pc:chgData name="Richard Brynteson" userId="d77bb206a555839f" providerId="LiveId" clId="{8ECCDC71-D81F-4AC6-A235-9E356E1FF6A4}" dt="2019-11-20T16:33:11.399" v="704" actId="47"/>
        <pc:sldMkLst>
          <pc:docMk/>
          <pc:sldMk cId="1081320516" sldId="6099"/>
        </pc:sldMkLst>
      </pc:sldChg>
      <pc:sldChg chg="del">
        <pc:chgData name="Richard Brynteson" userId="d77bb206a555839f" providerId="LiveId" clId="{8ECCDC71-D81F-4AC6-A235-9E356E1FF6A4}" dt="2019-11-20T16:26:28.203" v="521" actId="47"/>
        <pc:sldMkLst>
          <pc:docMk/>
          <pc:sldMk cId="799726208" sldId="6100"/>
        </pc:sldMkLst>
      </pc:sldChg>
      <pc:sldChg chg="del">
        <pc:chgData name="Richard Brynteson" userId="d77bb206a555839f" providerId="LiveId" clId="{8ECCDC71-D81F-4AC6-A235-9E356E1FF6A4}" dt="2019-11-20T16:27:49.643" v="550" actId="47"/>
        <pc:sldMkLst>
          <pc:docMk/>
          <pc:sldMk cId="3769851731" sldId="6101"/>
        </pc:sldMkLst>
      </pc:sldChg>
      <pc:sldChg chg="del">
        <pc:chgData name="Richard Brynteson" userId="d77bb206a555839f" providerId="LiveId" clId="{8ECCDC71-D81F-4AC6-A235-9E356E1FF6A4}" dt="2019-11-20T16:28:55.502" v="573" actId="47"/>
        <pc:sldMkLst>
          <pc:docMk/>
          <pc:sldMk cId="4190595195" sldId="6102"/>
        </pc:sldMkLst>
      </pc:sldChg>
      <pc:sldChg chg="del">
        <pc:chgData name="Richard Brynteson" userId="d77bb206a555839f" providerId="LiveId" clId="{8ECCDC71-D81F-4AC6-A235-9E356E1FF6A4}" dt="2019-11-20T16:32:18.274" v="703" actId="47"/>
        <pc:sldMkLst>
          <pc:docMk/>
          <pc:sldMk cId="2057888921" sldId="6105"/>
        </pc:sldMkLst>
      </pc:sldChg>
      <pc:sldChg chg="del">
        <pc:chgData name="Richard Brynteson" userId="d77bb206a555839f" providerId="LiveId" clId="{8ECCDC71-D81F-4AC6-A235-9E356E1FF6A4}" dt="2019-11-20T16:31:57.527" v="699" actId="47"/>
        <pc:sldMkLst>
          <pc:docMk/>
          <pc:sldMk cId="3409383511" sldId="6108"/>
        </pc:sldMkLst>
      </pc:sldChg>
      <pc:sldChg chg="modSp mod ord">
        <pc:chgData name="Richard Brynteson" userId="d77bb206a555839f" providerId="LiveId" clId="{8ECCDC71-D81F-4AC6-A235-9E356E1FF6A4}" dt="2019-11-20T16:58:07.250" v="736"/>
        <pc:sldMkLst>
          <pc:docMk/>
          <pc:sldMk cId="3033141411" sldId="6109"/>
        </pc:sldMkLst>
        <pc:spChg chg="mod">
          <ac:chgData name="Richard Brynteson" userId="d77bb206a555839f" providerId="LiveId" clId="{8ECCDC71-D81F-4AC6-A235-9E356E1FF6A4}" dt="2019-11-18T20:24:43.799" v="105" actId="20577"/>
          <ac:spMkLst>
            <pc:docMk/>
            <pc:sldMk cId="3033141411" sldId="6109"/>
            <ac:spMk id="3" creationId="{00000000-0000-0000-0000-000000000000}"/>
          </ac:spMkLst>
        </pc:spChg>
      </pc:sldChg>
      <pc:sldChg chg="del">
        <pc:chgData name="Richard Brynteson" userId="d77bb206a555839f" providerId="LiveId" clId="{8ECCDC71-D81F-4AC6-A235-9E356E1FF6A4}" dt="2019-11-18T20:22:10.259" v="2" actId="47"/>
        <pc:sldMkLst>
          <pc:docMk/>
          <pc:sldMk cId="219416344" sldId="6110"/>
        </pc:sldMkLst>
      </pc:sldChg>
      <pc:sldChg chg="addSp delSp add del setBg delDesignElem">
        <pc:chgData name="Richard Brynteson" userId="d77bb206a555839f" providerId="LiveId" clId="{8ECCDC71-D81F-4AC6-A235-9E356E1FF6A4}" dt="2019-11-18T20:23:17.172" v="40"/>
        <pc:sldMkLst>
          <pc:docMk/>
          <pc:sldMk cId="4126228482" sldId="8604"/>
        </pc:sldMkLst>
        <pc:spChg chg="add del">
          <ac:chgData name="Richard Brynteson" userId="d77bb206a555839f" providerId="LiveId" clId="{8ECCDC71-D81F-4AC6-A235-9E356E1FF6A4}" dt="2019-11-18T20:23:17.125" v="39"/>
          <ac:spMkLst>
            <pc:docMk/>
            <pc:sldMk cId="4126228482" sldId="8604"/>
            <ac:spMk id="9" creationId="{4F74D28C-3268-4E35-8EE1-D92CB4A85A7D}"/>
          </ac:spMkLst>
        </pc:spChg>
        <pc:spChg chg="add del">
          <ac:chgData name="Richard Brynteson" userId="d77bb206a555839f" providerId="LiveId" clId="{8ECCDC71-D81F-4AC6-A235-9E356E1FF6A4}" dt="2019-11-18T20:23:17.125" v="39"/>
          <ac:spMkLst>
            <pc:docMk/>
            <pc:sldMk cId="4126228482" sldId="8604"/>
            <ac:spMk id="11" creationId="{58D44E42-C462-4105-BC86-FE75B4E3C4AF}"/>
          </ac:spMkLst>
        </pc:spChg>
      </pc:sldChg>
      <pc:sldChg chg="add del">
        <pc:chgData name="Richard Brynteson" userId="d77bb206a555839f" providerId="LiveId" clId="{8ECCDC71-D81F-4AC6-A235-9E356E1FF6A4}" dt="2019-11-18T20:23:17.172" v="40"/>
        <pc:sldMkLst>
          <pc:docMk/>
          <pc:sldMk cId="3642527754" sldId="8605"/>
        </pc:sldMkLst>
      </pc:sldChg>
      <pc:sldChg chg="add">
        <pc:chgData name="Richard Brynteson" userId="d77bb206a555839f" providerId="LiveId" clId="{8ECCDC71-D81F-4AC6-A235-9E356E1FF6A4}" dt="2019-11-18T20:24:34.038" v="65"/>
        <pc:sldMkLst>
          <pc:docMk/>
          <pc:sldMk cId="2319139278" sldId="8606"/>
        </pc:sldMkLst>
      </pc:sldChg>
      <pc:sldChg chg="delSp modSp add del mod ord">
        <pc:chgData name="Richard Brynteson" userId="d77bb206a555839f" providerId="LiveId" clId="{8ECCDC71-D81F-4AC6-A235-9E356E1FF6A4}" dt="2019-11-20T16:57:49.161" v="734" actId="47"/>
        <pc:sldMkLst>
          <pc:docMk/>
          <pc:sldMk cId="3681648022" sldId="8607"/>
        </pc:sldMkLst>
        <pc:spChg chg="mod">
          <ac:chgData name="Richard Brynteson" userId="d77bb206a555839f" providerId="LiveId" clId="{8ECCDC71-D81F-4AC6-A235-9E356E1FF6A4}" dt="2019-11-18T20:25:44.359" v="124" actId="20577"/>
          <ac:spMkLst>
            <pc:docMk/>
            <pc:sldMk cId="3681648022" sldId="8607"/>
            <ac:spMk id="2" creationId="{8B42CA17-87F8-47F7-A4F9-999C0EE067FA}"/>
          </ac:spMkLst>
        </pc:spChg>
        <pc:spChg chg="mod">
          <ac:chgData name="Richard Brynteson" userId="d77bb206a555839f" providerId="LiveId" clId="{8ECCDC71-D81F-4AC6-A235-9E356E1FF6A4}" dt="2019-11-18T20:25:52.282" v="127" actId="20577"/>
          <ac:spMkLst>
            <pc:docMk/>
            <pc:sldMk cId="3681648022" sldId="8607"/>
            <ac:spMk id="3" creationId="{4758D540-B2AE-4B47-82F3-E7446A276C52}"/>
          </ac:spMkLst>
        </pc:spChg>
        <pc:spChg chg="del">
          <ac:chgData name="Richard Brynteson" userId="d77bb206a555839f" providerId="LiveId" clId="{8ECCDC71-D81F-4AC6-A235-9E356E1FF6A4}" dt="2019-11-18T20:25:47.252" v="125" actId="478"/>
          <ac:spMkLst>
            <pc:docMk/>
            <pc:sldMk cId="3681648022" sldId="8607"/>
            <ac:spMk id="4" creationId="{434589A8-24A1-4073-9474-95DDA419CA32}"/>
          </ac:spMkLst>
        </pc:spChg>
      </pc:sldChg>
      <pc:sldChg chg="delSp modSp add del mod">
        <pc:chgData name="Richard Brynteson" userId="d77bb206a555839f" providerId="LiveId" clId="{8ECCDC71-D81F-4AC6-A235-9E356E1FF6A4}" dt="2019-11-20T16:28:59.289" v="574" actId="47"/>
        <pc:sldMkLst>
          <pc:docMk/>
          <pc:sldMk cId="3099147737" sldId="8608"/>
        </pc:sldMkLst>
        <pc:spChg chg="mod">
          <ac:chgData name="Richard Brynteson" userId="d77bb206a555839f" providerId="LiveId" clId="{8ECCDC71-D81F-4AC6-A235-9E356E1FF6A4}" dt="2019-11-18T20:27:50.624" v="216" actId="20577"/>
          <ac:spMkLst>
            <pc:docMk/>
            <pc:sldMk cId="3099147737" sldId="8608"/>
            <ac:spMk id="2" creationId="{8B42CA17-87F8-47F7-A4F9-999C0EE067FA}"/>
          </ac:spMkLst>
        </pc:spChg>
        <pc:spChg chg="mod">
          <ac:chgData name="Richard Brynteson" userId="d77bb206a555839f" providerId="LiveId" clId="{8ECCDC71-D81F-4AC6-A235-9E356E1FF6A4}" dt="2019-11-18T20:28:01.915" v="235" actId="20577"/>
          <ac:spMkLst>
            <pc:docMk/>
            <pc:sldMk cId="3099147737" sldId="8608"/>
            <ac:spMk id="3" creationId="{4758D540-B2AE-4B47-82F3-E7446A276C52}"/>
          </ac:spMkLst>
        </pc:spChg>
        <pc:spChg chg="del">
          <ac:chgData name="Richard Brynteson" userId="d77bb206a555839f" providerId="LiveId" clId="{8ECCDC71-D81F-4AC6-A235-9E356E1FF6A4}" dt="2019-11-18T20:27:53.911" v="217" actId="478"/>
          <ac:spMkLst>
            <pc:docMk/>
            <pc:sldMk cId="3099147737" sldId="8608"/>
            <ac:spMk id="4" creationId="{434589A8-24A1-4073-9474-95DDA419CA32}"/>
          </ac:spMkLst>
        </pc:spChg>
      </pc:sldChg>
      <pc:sldChg chg="add del ord">
        <pc:chgData name="Richard Brynteson" userId="d77bb206a555839f" providerId="LiveId" clId="{8ECCDC71-D81F-4AC6-A235-9E356E1FF6A4}" dt="2019-11-20T16:17:49.646" v="245"/>
        <pc:sldMkLst>
          <pc:docMk/>
          <pc:sldMk cId="1476750892" sldId="2076136855"/>
        </pc:sldMkLst>
      </pc:sldChg>
      <pc:sldChg chg="modSp add del mod">
        <pc:chgData name="Richard Brynteson" userId="d77bb206a555839f" providerId="LiveId" clId="{8ECCDC71-D81F-4AC6-A235-9E356E1FF6A4}" dt="2019-11-20T16:27:05.181" v="537" actId="20577"/>
        <pc:sldMkLst>
          <pc:docMk/>
          <pc:sldMk cId="918514296" sldId="2076136857"/>
        </pc:sldMkLst>
        <pc:spChg chg="mod">
          <ac:chgData name="Richard Brynteson" userId="d77bb206a555839f" providerId="LiveId" clId="{8ECCDC71-D81F-4AC6-A235-9E356E1FF6A4}" dt="2019-11-20T16:25:17.373" v="502" actId="20577"/>
          <ac:spMkLst>
            <pc:docMk/>
            <pc:sldMk cId="918514296" sldId="2076136857"/>
            <ac:spMk id="3" creationId="{A20F58FD-F0EA-46AD-A495-CE960A64FC17}"/>
          </ac:spMkLst>
        </pc:spChg>
        <pc:spChg chg="mod">
          <ac:chgData name="Richard Brynteson" userId="d77bb206a555839f" providerId="LiveId" clId="{8ECCDC71-D81F-4AC6-A235-9E356E1FF6A4}" dt="2019-11-20T16:27:05.181" v="537" actId="20577"/>
          <ac:spMkLst>
            <pc:docMk/>
            <pc:sldMk cId="918514296" sldId="2076136857"/>
            <ac:spMk id="17" creationId="{00000000-0000-0000-0000-000000000000}"/>
          </ac:spMkLst>
        </pc:spChg>
      </pc:sldChg>
      <pc:sldChg chg="delSp modSp add mod">
        <pc:chgData name="Richard Brynteson" userId="d77bb206a555839f" providerId="LiveId" clId="{8ECCDC71-D81F-4AC6-A235-9E356E1FF6A4}" dt="2019-11-20T16:19:50.674" v="285" actId="478"/>
        <pc:sldMkLst>
          <pc:docMk/>
          <pc:sldMk cId="3750143108" sldId="2076136858"/>
        </pc:sldMkLst>
        <pc:spChg chg="mod">
          <ac:chgData name="Richard Brynteson" userId="d77bb206a555839f" providerId="LiveId" clId="{8ECCDC71-D81F-4AC6-A235-9E356E1FF6A4}" dt="2019-11-20T16:18:00.815" v="247"/>
          <ac:spMkLst>
            <pc:docMk/>
            <pc:sldMk cId="3750143108" sldId="2076136858"/>
            <ac:spMk id="2" creationId="{B8909C21-9A34-4358-86DF-FB109EDA93D1}"/>
          </ac:spMkLst>
        </pc:spChg>
        <pc:spChg chg="del">
          <ac:chgData name="Richard Brynteson" userId="d77bb206a555839f" providerId="LiveId" clId="{8ECCDC71-D81F-4AC6-A235-9E356E1FF6A4}" dt="2019-11-20T16:18:13.347" v="249" actId="478"/>
          <ac:spMkLst>
            <pc:docMk/>
            <pc:sldMk cId="3750143108" sldId="2076136858"/>
            <ac:spMk id="5" creationId="{48E41BA3-A151-4615-B1ED-19A1B340F1DD}"/>
          </ac:spMkLst>
        </pc:spChg>
        <pc:spChg chg="del">
          <ac:chgData name="Richard Brynteson" userId="d77bb206a555839f" providerId="LiveId" clId="{8ECCDC71-D81F-4AC6-A235-9E356E1FF6A4}" dt="2019-11-20T16:18:14.130" v="250" actId="478"/>
          <ac:spMkLst>
            <pc:docMk/>
            <pc:sldMk cId="3750143108" sldId="2076136858"/>
            <ac:spMk id="11" creationId="{1A204493-1DF8-43A1-BC30-74E1FF56FA1F}"/>
          </ac:spMkLst>
        </pc:spChg>
        <pc:spChg chg="del">
          <ac:chgData name="Richard Brynteson" userId="d77bb206a555839f" providerId="LiveId" clId="{8ECCDC71-D81F-4AC6-A235-9E356E1FF6A4}" dt="2019-11-20T16:18:15.254" v="252" actId="478"/>
          <ac:spMkLst>
            <pc:docMk/>
            <pc:sldMk cId="3750143108" sldId="2076136858"/>
            <ac:spMk id="18" creationId="{355A6529-49EB-47DC-BEEB-5A4E8438DEFB}"/>
          </ac:spMkLst>
        </pc:spChg>
        <pc:spChg chg="del">
          <ac:chgData name="Richard Brynteson" userId="d77bb206a555839f" providerId="LiveId" clId="{8ECCDC71-D81F-4AC6-A235-9E356E1FF6A4}" dt="2019-11-20T16:18:12.103" v="248" actId="478"/>
          <ac:spMkLst>
            <pc:docMk/>
            <pc:sldMk cId="3750143108" sldId="2076136858"/>
            <ac:spMk id="19" creationId="{EB1F4E4D-24E2-43EC-8121-F908883F320F}"/>
          </ac:spMkLst>
        </pc:spChg>
        <pc:spChg chg="mod">
          <ac:chgData name="Richard Brynteson" userId="d77bb206a555839f" providerId="LiveId" clId="{8ECCDC71-D81F-4AC6-A235-9E356E1FF6A4}" dt="2019-11-20T16:18:48.121" v="265"/>
          <ac:spMkLst>
            <pc:docMk/>
            <pc:sldMk cId="3750143108" sldId="2076136858"/>
            <ac:spMk id="77" creationId="{CDA6E53D-2501-4F42-8F11-1BD8B1BC5EE8}"/>
          </ac:spMkLst>
        </pc:spChg>
        <pc:spChg chg="mod">
          <ac:chgData name="Richard Brynteson" userId="d77bb206a555839f" providerId="LiveId" clId="{8ECCDC71-D81F-4AC6-A235-9E356E1FF6A4}" dt="2019-11-20T16:18:54.275" v="267"/>
          <ac:spMkLst>
            <pc:docMk/>
            <pc:sldMk cId="3750143108" sldId="2076136858"/>
            <ac:spMk id="80" creationId="{A6579CB0-8AA0-4BB6-9CD8-3926E7BA90C4}"/>
          </ac:spMkLst>
        </pc:spChg>
        <pc:spChg chg="mod">
          <ac:chgData name="Richard Brynteson" userId="d77bb206a555839f" providerId="LiveId" clId="{8ECCDC71-D81F-4AC6-A235-9E356E1FF6A4}" dt="2019-11-20T16:19:00.079" v="269"/>
          <ac:spMkLst>
            <pc:docMk/>
            <pc:sldMk cId="3750143108" sldId="2076136858"/>
            <ac:spMk id="83" creationId="{2604B756-5229-4416-B34F-7AEFC550088D}"/>
          </ac:spMkLst>
        </pc:spChg>
        <pc:spChg chg="mod">
          <ac:chgData name="Richard Brynteson" userId="d77bb206a555839f" providerId="LiveId" clId="{8ECCDC71-D81F-4AC6-A235-9E356E1FF6A4}" dt="2019-11-20T16:19:07.927" v="271"/>
          <ac:spMkLst>
            <pc:docMk/>
            <pc:sldMk cId="3750143108" sldId="2076136858"/>
            <ac:spMk id="86" creationId="{97C05985-F269-4001-ABB4-D7DC13A24EFF}"/>
          </ac:spMkLst>
        </pc:spChg>
        <pc:spChg chg="mod">
          <ac:chgData name="Richard Brynteson" userId="d77bb206a555839f" providerId="LiveId" clId="{8ECCDC71-D81F-4AC6-A235-9E356E1FF6A4}" dt="2019-11-20T16:18:40.866" v="263" actId="403"/>
          <ac:spMkLst>
            <pc:docMk/>
            <pc:sldMk cId="3750143108" sldId="2076136858"/>
            <ac:spMk id="89" creationId="{1DC29B7A-9046-4A16-B873-25B4A6769F0C}"/>
          </ac:spMkLst>
        </pc:spChg>
        <pc:spChg chg="mod">
          <ac:chgData name="Richard Brynteson" userId="d77bb206a555839f" providerId="LiveId" clId="{8ECCDC71-D81F-4AC6-A235-9E356E1FF6A4}" dt="2019-11-20T16:19:14.112" v="273"/>
          <ac:spMkLst>
            <pc:docMk/>
            <pc:sldMk cId="3750143108" sldId="2076136858"/>
            <ac:spMk id="92" creationId="{60729F83-D8F6-437B-9DE6-1153B8113583}"/>
          </ac:spMkLst>
        </pc:spChg>
        <pc:spChg chg="mod">
          <ac:chgData name="Richard Brynteson" userId="d77bb206a555839f" providerId="LiveId" clId="{8ECCDC71-D81F-4AC6-A235-9E356E1FF6A4}" dt="2019-11-20T16:19:21.394" v="275"/>
          <ac:spMkLst>
            <pc:docMk/>
            <pc:sldMk cId="3750143108" sldId="2076136858"/>
            <ac:spMk id="95" creationId="{AD019EDD-4276-466D-AEF9-FD2D0C4CE1F6}"/>
          </ac:spMkLst>
        </pc:spChg>
        <pc:spChg chg="mod">
          <ac:chgData name="Richard Brynteson" userId="d77bb206a555839f" providerId="LiveId" clId="{8ECCDC71-D81F-4AC6-A235-9E356E1FF6A4}" dt="2019-11-20T16:19:28.796" v="277"/>
          <ac:spMkLst>
            <pc:docMk/>
            <pc:sldMk cId="3750143108" sldId="2076136858"/>
            <ac:spMk id="98" creationId="{5781E1F7-53C4-4D45-862F-AE0AA5651126}"/>
          </ac:spMkLst>
        </pc:spChg>
        <pc:spChg chg="mod">
          <ac:chgData name="Richard Brynteson" userId="d77bb206a555839f" providerId="LiveId" clId="{8ECCDC71-D81F-4AC6-A235-9E356E1FF6A4}" dt="2019-11-20T16:19:40.854" v="281"/>
          <ac:spMkLst>
            <pc:docMk/>
            <pc:sldMk cId="3750143108" sldId="2076136858"/>
            <ac:spMk id="101" creationId="{E436C854-CB30-46AD-986F-8DD5BA24CCF6}"/>
          </ac:spMkLst>
        </pc:spChg>
        <pc:spChg chg="mod">
          <ac:chgData name="Richard Brynteson" userId="d77bb206a555839f" providerId="LiveId" clId="{8ECCDC71-D81F-4AC6-A235-9E356E1FF6A4}" dt="2019-11-20T16:19:46.617" v="283"/>
          <ac:spMkLst>
            <pc:docMk/>
            <pc:sldMk cId="3750143108" sldId="2076136858"/>
            <ac:spMk id="104" creationId="{01A27D4F-E122-472E-8E62-0A3EC1CDF6C2}"/>
          </ac:spMkLst>
        </pc:spChg>
        <pc:spChg chg="del mod">
          <ac:chgData name="Richard Brynteson" userId="d77bb206a555839f" providerId="LiveId" clId="{8ECCDC71-D81F-4AC6-A235-9E356E1FF6A4}" dt="2019-11-20T16:19:48.020" v="284" actId="478"/>
          <ac:spMkLst>
            <pc:docMk/>
            <pc:sldMk cId="3750143108" sldId="2076136858"/>
            <ac:spMk id="107" creationId="{C6C2DF5D-A8CC-44E8-A5F3-FBD3ED497544}"/>
          </ac:spMkLst>
        </pc:spChg>
        <pc:spChg chg="mod">
          <ac:chgData name="Richard Brynteson" userId="d77bb206a555839f" providerId="LiveId" clId="{8ECCDC71-D81F-4AC6-A235-9E356E1FF6A4}" dt="2019-11-20T16:19:35.246" v="279"/>
          <ac:spMkLst>
            <pc:docMk/>
            <pc:sldMk cId="3750143108" sldId="2076136858"/>
            <ac:spMk id="113" creationId="{4558B30C-94F6-4592-8BB8-8407B9B743D9}"/>
          </ac:spMkLst>
        </pc:spChg>
        <pc:spChg chg="del">
          <ac:chgData name="Richard Brynteson" userId="d77bb206a555839f" providerId="LiveId" clId="{8ECCDC71-D81F-4AC6-A235-9E356E1FF6A4}" dt="2019-11-20T16:18:14.747" v="251" actId="478"/>
          <ac:spMkLst>
            <pc:docMk/>
            <pc:sldMk cId="3750143108" sldId="2076136858"/>
            <ac:spMk id="124" creationId="{6E2E76BB-BF32-4384-BC88-A8B841D2ABFC}"/>
          </ac:spMkLst>
        </pc:spChg>
        <pc:spChg chg="del">
          <ac:chgData name="Richard Brynteson" userId="d77bb206a555839f" providerId="LiveId" clId="{8ECCDC71-D81F-4AC6-A235-9E356E1FF6A4}" dt="2019-11-20T16:18:15.833" v="253" actId="478"/>
          <ac:spMkLst>
            <pc:docMk/>
            <pc:sldMk cId="3750143108" sldId="2076136858"/>
            <ac:spMk id="125" creationId="{9DFACEF2-6EB7-43B2-9F67-CDA7E513BDF9}"/>
          </ac:spMkLst>
        </pc:spChg>
        <pc:spChg chg="mod">
          <ac:chgData name="Richard Brynteson" userId="d77bb206a555839f" providerId="LiveId" clId="{8ECCDC71-D81F-4AC6-A235-9E356E1FF6A4}" dt="2019-11-20T16:18:40.866" v="263" actId="403"/>
          <ac:spMkLst>
            <pc:docMk/>
            <pc:sldMk cId="3750143108" sldId="2076136858"/>
            <ac:spMk id="126" creationId="{EA16B5CC-4A54-460D-AF41-354F5BFA7503}"/>
          </ac:spMkLst>
        </pc:spChg>
        <pc:spChg chg="mod">
          <ac:chgData name="Richard Brynteson" userId="d77bb206a555839f" providerId="LiveId" clId="{8ECCDC71-D81F-4AC6-A235-9E356E1FF6A4}" dt="2019-11-20T16:18:40.866" v="263" actId="403"/>
          <ac:spMkLst>
            <pc:docMk/>
            <pc:sldMk cId="3750143108" sldId="2076136858"/>
            <ac:spMk id="127" creationId="{37FBF532-E73F-4D74-9CAC-A05BF01F5C12}"/>
          </ac:spMkLst>
        </pc:spChg>
        <pc:spChg chg="del mod">
          <ac:chgData name="Richard Brynteson" userId="d77bb206a555839f" providerId="LiveId" clId="{8ECCDC71-D81F-4AC6-A235-9E356E1FF6A4}" dt="2019-11-20T16:19:50.674" v="285" actId="478"/>
          <ac:spMkLst>
            <pc:docMk/>
            <pc:sldMk cId="3750143108" sldId="2076136858"/>
            <ac:spMk id="128" creationId="{80165BBB-FA74-4D18-BFCF-87FE87DD7BCB}"/>
          </ac:spMkLst>
        </pc:spChg>
        <pc:spChg chg="mod">
          <ac:chgData name="Richard Brynteson" userId="d77bb206a555839f" providerId="LiveId" clId="{8ECCDC71-D81F-4AC6-A235-9E356E1FF6A4}" dt="2019-11-20T16:18:40.866" v="263" actId="403"/>
          <ac:spMkLst>
            <pc:docMk/>
            <pc:sldMk cId="3750143108" sldId="2076136858"/>
            <ac:spMk id="129" creationId="{967E5A6F-3505-48F9-8DB8-F40AB7D911A6}"/>
          </ac:spMkLst>
        </pc:spChg>
        <pc:spChg chg="mod">
          <ac:chgData name="Richard Brynteson" userId="d77bb206a555839f" providerId="LiveId" clId="{8ECCDC71-D81F-4AC6-A235-9E356E1FF6A4}" dt="2019-11-20T16:18:40.866" v="263" actId="403"/>
          <ac:spMkLst>
            <pc:docMk/>
            <pc:sldMk cId="3750143108" sldId="2076136858"/>
            <ac:spMk id="130" creationId="{4CAA6B82-316F-4B8B-9D65-4F01A17BC640}"/>
          </ac:spMkLst>
        </pc:spChg>
        <pc:spChg chg="mod">
          <ac:chgData name="Richard Brynteson" userId="d77bb206a555839f" providerId="LiveId" clId="{8ECCDC71-D81F-4AC6-A235-9E356E1FF6A4}" dt="2019-11-20T16:18:40.866" v="263" actId="403"/>
          <ac:spMkLst>
            <pc:docMk/>
            <pc:sldMk cId="3750143108" sldId="2076136858"/>
            <ac:spMk id="131" creationId="{9213D3BB-AA62-41AB-AEF9-2CB0AFAD1137}"/>
          </ac:spMkLst>
        </pc:spChg>
        <pc:spChg chg="mod">
          <ac:chgData name="Richard Brynteson" userId="d77bb206a555839f" providerId="LiveId" clId="{8ECCDC71-D81F-4AC6-A235-9E356E1FF6A4}" dt="2019-11-20T16:18:40.866" v="263" actId="403"/>
          <ac:spMkLst>
            <pc:docMk/>
            <pc:sldMk cId="3750143108" sldId="2076136858"/>
            <ac:spMk id="132" creationId="{C7971903-B668-4C7E-93B5-AA7CB69122F1}"/>
          </ac:spMkLst>
        </pc:spChg>
        <pc:spChg chg="mod">
          <ac:chgData name="Richard Brynteson" userId="d77bb206a555839f" providerId="LiveId" clId="{8ECCDC71-D81F-4AC6-A235-9E356E1FF6A4}" dt="2019-11-20T16:18:40.866" v="263" actId="403"/>
          <ac:spMkLst>
            <pc:docMk/>
            <pc:sldMk cId="3750143108" sldId="2076136858"/>
            <ac:spMk id="133" creationId="{BC49DEB3-9EDC-4AA1-BA87-C7604571838A}"/>
          </ac:spMkLst>
        </pc:spChg>
        <pc:spChg chg="mod">
          <ac:chgData name="Richard Brynteson" userId="d77bb206a555839f" providerId="LiveId" clId="{8ECCDC71-D81F-4AC6-A235-9E356E1FF6A4}" dt="2019-11-20T16:18:40.866" v="263" actId="403"/>
          <ac:spMkLst>
            <pc:docMk/>
            <pc:sldMk cId="3750143108" sldId="2076136858"/>
            <ac:spMk id="134" creationId="{AFBDD057-48F6-4BB8-AA48-599C9FA091D2}"/>
          </ac:spMkLst>
        </pc:spChg>
        <pc:spChg chg="mod">
          <ac:chgData name="Richard Brynteson" userId="d77bb206a555839f" providerId="LiveId" clId="{8ECCDC71-D81F-4AC6-A235-9E356E1FF6A4}" dt="2019-11-20T16:18:40.866" v="263" actId="403"/>
          <ac:spMkLst>
            <pc:docMk/>
            <pc:sldMk cId="3750143108" sldId="2076136858"/>
            <ac:spMk id="135" creationId="{4E9BF853-3DEF-45EB-B83A-CFA82614C2CE}"/>
          </ac:spMkLst>
        </pc:spChg>
        <pc:spChg chg="mod">
          <ac:chgData name="Richard Brynteson" userId="d77bb206a555839f" providerId="LiveId" clId="{8ECCDC71-D81F-4AC6-A235-9E356E1FF6A4}" dt="2019-11-20T16:18:40.866" v="263" actId="403"/>
          <ac:spMkLst>
            <pc:docMk/>
            <pc:sldMk cId="3750143108" sldId="2076136858"/>
            <ac:spMk id="136" creationId="{DD21F75C-E764-47E0-8F39-8A51A692B42E}"/>
          </ac:spMkLst>
        </pc:spChg>
        <pc:spChg chg="mod">
          <ac:chgData name="Richard Brynteson" userId="d77bb206a555839f" providerId="LiveId" clId="{8ECCDC71-D81F-4AC6-A235-9E356E1FF6A4}" dt="2019-11-20T16:18:40.866" v="263" actId="403"/>
          <ac:spMkLst>
            <pc:docMk/>
            <pc:sldMk cId="3750143108" sldId="2076136858"/>
            <ac:spMk id="137" creationId="{B63B68E7-2504-42A7-BBB2-25B73F1E0BAD}"/>
          </ac:spMkLst>
        </pc:spChg>
        <pc:grpChg chg="del">
          <ac:chgData name="Richard Brynteson" userId="d77bb206a555839f" providerId="LiveId" clId="{8ECCDC71-D81F-4AC6-A235-9E356E1FF6A4}" dt="2019-11-20T16:19:48.020" v="284" actId="478"/>
          <ac:grpSpMkLst>
            <pc:docMk/>
            <pc:sldMk cId="3750143108" sldId="2076136858"/>
            <ac:grpSpMk id="12" creationId="{E6C5D85B-11DB-4CBD-B436-AC06F38704D9}"/>
          </ac:grpSpMkLst>
        </pc:grpChg>
        <pc:grpChg chg="mod">
          <ac:chgData name="Richard Brynteson" userId="d77bb206a555839f" providerId="LiveId" clId="{8ECCDC71-D81F-4AC6-A235-9E356E1FF6A4}" dt="2019-11-20T16:18:35.349" v="259" actId="14100"/>
          <ac:grpSpMkLst>
            <pc:docMk/>
            <pc:sldMk cId="3750143108" sldId="2076136858"/>
            <ac:grpSpMk id="160" creationId="{C298CBB6-2A9C-44A8-BBC3-A222FB2603DD}"/>
          </ac:grpSpMkLst>
        </pc:grpChg>
        <pc:grpChg chg="del">
          <ac:chgData name="Richard Brynteson" userId="d77bb206a555839f" providerId="LiveId" clId="{8ECCDC71-D81F-4AC6-A235-9E356E1FF6A4}" dt="2019-11-20T16:18:23.434" v="255" actId="478"/>
          <ac:grpSpMkLst>
            <pc:docMk/>
            <pc:sldMk cId="3750143108" sldId="2076136858"/>
            <ac:grpSpMk id="161" creationId="{C57B0B93-AF5B-496F-93A0-4D576BA85CB1}"/>
          </ac:grpSpMkLst>
        </pc:grpChg>
        <pc:grpChg chg="del">
          <ac:chgData name="Richard Brynteson" userId="d77bb206a555839f" providerId="LiveId" clId="{8ECCDC71-D81F-4AC6-A235-9E356E1FF6A4}" dt="2019-11-20T16:18:24.683" v="256" actId="478"/>
          <ac:grpSpMkLst>
            <pc:docMk/>
            <pc:sldMk cId="3750143108" sldId="2076136858"/>
            <ac:grpSpMk id="162" creationId="{0F3A34A6-900B-4112-8C4B-9CC77E911608}"/>
          </ac:grpSpMkLst>
        </pc:grpChg>
      </pc:sldChg>
      <pc:sldChg chg="addSp delSp modSp add mod">
        <pc:chgData name="Richard Brynteson" userId="d77bb206a555839f" providerId="LiveId" clId="{8ECCDC71-D81F-4AC6-A235-9E356E1FF6A4}" dt="2019-11-20T16:21:18.068" v="312" actId="1076"/>
        <pc:sldMkLst>
          <pc:docMk/>
          <pc:sldMk cId="3419502856" sldId="2076136859"/>
        </pc:sldMkLst>
        <pc:spChg chg="mod">
          <ac:chgData name="Richard Brynteson" userId="d77bb206a555839f" providerId="LiveId" clId="{8ECCDC71-D81F-4AC6-A235-9E356E1FF6A4}" dt="2019-11-20T16:19:59.769" v="293" actId="20577"/>
          <ac:spMkLst>
            <pc:docMk/>
            <pc:sldMk cId="3419502856" sldId="2076136859"/>
            <ac:spMk id="2" creationId="{B8909C21-9A34-4358-86DF-FB109EDA93D1}"/>
          </ac:spMkLst>
        </pc:spChg>
        <pc:spChg chg="mod">
          <ac:chgData name="Richard Brynteson" userId="d77bb206a555839f" providerId="LiveId" clId="{8ECCDC71-D81F-4AC6-A235-9E356E1FF6A4}" dt="2019-11-20T16:20:15.642" v="297"/>
          <ac:spMkLst>
            <pc:docMk/>
            <pc:sldMk cId="3419502856" sldId="2076136859"/>
            <ac:spMk id="77" creationId="{CDA6E53D-2501-4F42-8F11-1BD8B1BC5EE8}"/>
          </ac:spMkLst>
        </pc:spChg>
        <pc:spChg chg="mod">
          <ac:chgData name="Richard Brynteson" userId="d77bb206a555839f" providerId="LiveId" clId="{8ECCDC71-D81F-4AC6-A235-9E356E1FF6A4}" dt="2019-11-20T16:20:22.600" v="299"/>
          <ac:spMkLst>
            <pc:docMk/>
            <pc:sldMk cId="3419502856" sldId="2076136859"/>
            <ac:spMk id="80" creationId="{A6579CB0-8AA0-4BB6-9CD8-3926E7BA90C4}"/>
          </ac:spMkLst>
        </pc:spChg>
        <pc:spChg chg="del">
          <ac:chgData name="Richard Brynteson" userId="d77bb206a555839f" providerId="LiveId" clId="{8ECCDC71-D81F-4AC6-A235-9E356E1FF6A4}" dt="2019-11-20T16:21:04.780" v="309" actId="478"/>
          <ac:spMkLst>
            <pc:docMk/>
            <pc:sldMk cId="3419502856" sldId="2076136859"/>
            <ac:spMk id="83" creationId="{2604B756-5229-4416-B34F-7AEFC550088D}"/>
          </ac:spMkLst>
        </pc:spChg>
        <pc:spChg chg="mod">
          <ac:chgData name="Richard Brynteson" userId="d77bb206a555839f" providerId="LiveId" clId="{8ECCDC71-D81F-4AC6-A235-9E356E1FF6A4}" dt="2019-11-20T16:20:28.898" v="301"/>
          <ac:spMkLst>
            <pc:docMk/>
            <pc:sldMk cId="3419502856" sldId="2076136859"/>
            <ac:spMk id="86" creationId="{97C05985-F269-4001-ABB4-D7DC13A24EFF}"/>
          </ac:spMkLst>
        </pc:spChg>
        <pc:spChg chg="mod">
          <ac:chgData name="Richard Brynteson" userId="d77bb206a555839f" providerId="LiveId" clId="{8ECCDC71-D81F-4AC6-A235-9E356E1FF6A4}" dt="2019-11-20T16:20:10.180" v="295"/>
          <ac:spMkLst>
            <pc:docMk/>
            <pc:sldMk cId="3419502856" sldId="2076136859"/>
            <ac:spMk id="89" creationId="{1DC29B7A-9046-4A16-B873-25B4A6769F0C}"/>
          </ac:spMkLst>
        </pc:spChg>
        <pc:spChg chg="mod">
          <ac:chgData name="Richard Brynteson" userId="d77bb206a555839f" providerId="LiveId" clId="{8ECCDC71-D81F-4AC6-A235-9E356E1FF6A4}" dt="2019-11-20T16:20:35.983" v="303"/>
          <ac:spMkLst>
            <pc:docMk/>
            <pc:sldMk cId="3419502856" sldId="2076136859"/>
            <ac:spMk id="92" creationId="{60729F83-D8F6-437B-9DE6-1153B8113583}"/>
          </ac:spMkLst>
        </pc:spChg>
        <pc:spChg chg="mod">
          <ac:chgData name="Richard Brynteson" userId="d77bb206a555839f" providerId="LiveId" clId="{8ECCDC71-D81F-4AC6-A235-9E356E1FF6A4}" dt="2019-11-20T16:20:43.890" v="306" actId="20577"/>
          <ac:spMkLst>
            <pc:docMk/>
            <pc:sldMk cId="3419502856" sldId="2076136859"/>
            <ac:spMk id="95" creationId="{AD019EDD-4276-466D-AEF9-FD2D0C4CE1F6}"/>
          </ac:spMkLst>
        </pc:spChg>
        <pc:spChg chg="del">
          <ac:chgData name="Richard Brynteson" userId="d77bb206a555839f" providerId="LiveId" clId="{8ECCDC71-D81F-4AC6-A235-9E356E1FF6A4}" dt="2019-11-20T16:21:04.780" v="309" actId="478"/>
          <ac:spMkLst>
            <pc:docMk/>
            <pc:sldMk cId="3419502856" sldId="2076136859"/>
            <ac:spMk id="98" creationId="{5781E1F7-53C4-4D45-862F-AE0AA5651126}"/>
          </ac:spMkLst>
        </pc:spChg>
        <pc:spChg chg="del">
          <ac:chgData name="Richard Brynteson" userId="d77bb206a555839f" providerId="LiveId" clId="{8ECCDC71-D81F-4AC6-A235-9E356E1FF6A4}" dt="2019-11-20T16:21:04.780" v="309" actId="478"/>
          <ac:spMkLst>
            <pc:docMk/>
            <pc:sldMk cId="3419502856" sldId="2076136859"/>
            <ac:spMk id="101" creationId="{E436C854-CB30-46AD-986F-8DD5BA24CCF6}"/>
          </ac:spMkLst>
        </pc:spChg>
        <pc:spChg chg="del">
          <ac:chgData name="Richard Brynteson" userId="d77bb206a555839f" providerId="LiveId" clId="{8ECCDC71-D81F-4AC6-A235-9E356E1FF6A4}" dt="2019-11-20T16:21:04.780" v="309" actId="478"/>
          <ac:spMkLst>
            <pc:docMk/>
            <pc:sldMk cId="3419502856" sldId="2076136859"/>
            <ac:spMk id="104" creationId="{01A27D4F-E122-472E-8E62-0A3EC1CDF6C2}"/>
          </ac:spMkLst>
        </pc:spChg>
        <pc:spChg chg="mod">
          <ac:chgData name="Richard Brynteson" userId="d77bb206a555839f" providerId="LiveId" clId="{8ECCDC71-D81F-4AC6-A235-9E356E1FF6A4}" dt="2019-11-20T16:20:54.759" v="308"/>
          <ac:spMkLst>
            <pc:docMk/>
            <pc:sldMk cId="3419502856" sldId="2076136859"/>
            <ac:spMk id="113" creationId="{4558B30C-94F6-4592-8BB8-8407B9B743D9}"/>
          </ac:spMkLst>
        </pc:spChg>
        <pc:spChg chg="del">
          <ac:chgData name="Richard Brynteson" userId="d77bb206a555839f" providerId="LiveId" clId="{8ECCDC71-D81F-4AC6-A235-9E356E1FF6A4}" dt="2019-11-20T16:21:11.422" v="310" actId="478"/>
          <ac:spMkLst>
            <pc:docMk/>
            <pc:sldMk cId="3419502856" sldId="2076136859"/>
            <ac:spMk id="126" creationId="{EA16B5CC-4A54-460D-AF41-354F5BFA7503}"/>
          </ac:spMkLst>
        </pc:spChg>
        <pc:spChg chg="del">
          <ac:chgData name="Richard Brynteson" userId="d77bb206a555839f" providerId="LiveId" clId="{8ECCDC71-D81F-4AC6-A235-9E356E1FF6A4}" dt="2019-11-20T16:21:11.422" v="310" actId="478"/>
          <ac:spMkLst>
            <pc:docMk/>
            <pc:sldMk cId="3419502856" sldId="2076136859"/>
            <ac:spMk id="127" creationId="{37FBF532-E73F-4D74-9CAC-A05BF01F5C12}"/>
          </ac:spMkLst>
        </pc:spChg>
        <pc:spChg chg="del">
          <ac:chgData name="Richard Brynteson" userId="d77bb206a555839f" providerId="LiveId" clId="{8ECCDC71-D81F-4AC6-A235-9E356E1FF6A4}" dt="2019-11-20T16:21:11.422" v="310" actId="478"/>
          <ac:spMkLst>
            <pc:docMk/>
            <pc:sldMk cId="3419502856" sldId="2076136859"/>
            <ac:spMk id="131" creationId="{9213D3BB-AA62-41AB-AEF9-2CB0AFAD1137}"/>
          </ac:spMkLst>
        </pc:spChg>
        <pc:spChg chg="del">
          <ac:chgData name="Richard Brynteson" userId="d77bb206a555839f" providerId="LiveId" clId="{8ECCDC71-D81F-4AC6-A235-9E356E1FF6A4}" dt="2019-11-20T16:21:11.422" v="310" actId="478"/>
          <ac:spMkLst>
            <pc:docMk/>
            <pc:sldMk cId="3419502856" sldId="2076136859"/>
            <ac:spMk id="134" creationId="{AFBDD057-48F6-4BB8-AA48-599C9FA091D2}"/>
          </ac:spMkLst>
        </pc:spChg>
        <pc:grpChg chg="del">
          <ac:chgData name="Richard Brynteson" userId="d77bb206a555839f" providerId="LiveId" clId="{8ECCDC71-D81F-4AC6-A235-9E356E1FF6A4}" dt="2019-11-20T16:21:04.780" v="309" actId="478"/>
          <ac:grpSpMkLst>
            <pc:docMk/>
            <pc:sldMk cId="3419502856" sldId="2076136859"/>
            <ac:grpSpMk id="6" creationId="{B42E75BD-D538-469D-80F3-D937A44D48B1}"/>
          </ac:grpSpMkLst>
        </pc:grpChg>
        <pc:grpChg chg="del">
          <ac:chgData name="Richard Brynteson" userId="d77bb206a555839f" providerId="LiveId" clId="{8ECCDC71-D81F-4AC6-A235-9E356E1FF6A4}" dt="2019-11-20T16:21:04.780" v="309" actId="478"/>
          <ac:grpSpMkLst>
            <pc:docMk/>
            <pc:sldMk cId="3419502856" sldId="2076136859"/>
            <ac:grpSpMk id="22" creationId="{D3ABADE8-4D9A-4F5C-BF72-5CB6D1706A38}"/>
          </ac:grpSpMkLst>
        </pc:grpChg>
        <pc:grpChg chg="del">
          <ac:chgData name="Richard Brynteson" userId="d77bb206a555839f" providerId="LiveId" clId="{8ECCDC71-D81F-4AC6-A235-9E356E1FF6A4}" dt="2019-11-20T16:21:04.780" v="309" actId="478"/>
          <ac:grpSpMkLst>
            <pc:docMk/>
            <pc:sldMk cId="3419502856" sldId="2076136859"/>
            <ac:grpSpMk id="26" creationId="{EE82CA68-FAE5-4FCD-8F52-0212B5DC9AD7}"/>
          </ac:grpSpMkLst>
        </pc:grpChg>
        <pc:grpChg chg="del">
          <ac:chgData name="Richard Brynteson" userId="d77bb206a555839f" providerId="LiveId" clId="{8ECCDC71-D81F-4AC6-A235-9E356E1FF6A4}" dt="2019-11-20T16:21:04.780" v="309" actId="478"/>
          <ac:grpSpMkLst>
            <pc:docMk/>
            <pc:sldMk cId="3419502856" sldId="2076136859"/>
            <ac:grpSpMk id="30" creationId="{7E5693B6-0724-4CE9-827B-03D732857FBA}"/>
          </ac:grpSpMkLst>
        </pc:grpChg>
        <pc:picChg chg="add mod">
          <ac:chgData name="Richard Brynteson" userId="d77bb206a555839f" providerId="LiveId" clId="{8ECCDC71-D81F-4AC6-A235-9E356E1FF6A4}" dt="2019-11-20T16:21:18.068" v="312" actId="1076"/>
          <ac:picMkLst>
            <pc:docMk/>
            <pc:sldMk cId="3419502856" sldId="2076136859"/>
            <ac:picMk id="38" creationId="{3A46D02F-E801-45CC-B2A5-3F35FF17014A}"/>
          </ac:picMkLst>
        </pc:picChg>
      </pc:sldChg>
      <pc:sldChg chg="addSp delSp modSp add mod">
        <pc:chgData name="Richard Brynteson" userId="d77bb206a555839f" providerId="LiveId" clId="{8ECCDC71-D81F-4AC6-A235-9E356E1FF6A4}" dt="2019-11-20T16:23:05.849" v="416" actId="20577"/>
        <pc:sldMkLst>
          <pc:docMk/>
          <pc:sldMk cId="1514945038" sldId="2076136860"/>
        </pc:sldMkLst>
        <pc:spChg chg="mod">
          <ac:chgData name="Richard Brynteson" userId="d77bb206a555839f" providerId="LiveId" clId="{8ECCDC71-D81F-4AC6-A235-9E356E1FF6A4}" dt="2019-11-20T16:21:30.491" v="320" actId="20577"/>
          <ac:spMkLst>
            <pc:docMk/>
            <pc:sldMk cId="1514945038" sldId="2076136860"/>
            <ac:spMk id="2" creationId="{B8909C21-9A34-4358-86DF-FB109EDA93D1}"/>
          </ac:spMkLst>
        </pc:spChg>
        <pc:spChg chg="add mod">
          <ac:chgData name="Richard Brynteson" userId="d77bb206a555839f" providerId="LiveId" clId="{8ECCDC71-D81F-4AC6-A235-9E356E1FF6A4}" dt="2019-11-20T16:22:38.936" v="383" actId="12"/>
          <ac:spMkLst>
            <pc:docMk/>
            <pc:sldMk cId="1514945038" sldId="2076136860"/>
            <ac:spMk id="3" creationId="{CB335A6C-7E66-449F-8531-EBA454FBEBB0}"/>
          </ac:spMkLst>
        </pc:spChg>
        <pc:spChg chg="add mod">
          <ac:chgData name="Richard Brynteson" userId="d77bb206a555839f" providerId="LiveId" clId="{8ECCDC71-D81F-4AC6-A235-9E356E1FF6A4}" dt="2019-11-20T16:22:53.802" v="388" actId="12"/>
          <ac:spMkLst>
            <pc:docMk/>
            <pc:sldMk cId="1514945038" sldId="2076136860"/>
            <ac:spMk id="4" creationId="{D38D787B-AC2A-45DB-A651-C304B20B0AA2}"/>
          </ac:spMkLst>
        </pc:spChg>
        <pc:spChg chg="add del mod">
          <ac:chgData name="Richard Brynteson" userId="d77bb206a555839f" providerId="LiveId" clId="{8ECCDC71-D81F-4AC6-A235-9E356E1FF6A4}" dt="2019-11-20T16:21:59.158" v="367" actId="20577"/>
          <ac:spMkLst>
            <pc:docMk/>
            <pc:sldMk cId="1514945038" sldId="2076136860"/>
            <ac:spMk id="10" creationId="{3582D995-25F9-455D-BF80-C831A0D087D2}"/>
          </ac:spMkLst>
        </pc:spChg>
        <pc:spChg chg="add mod">
          <ac:chgData name="Richard Brynteson" userId="d77bb206a555839f" providerId="LiveId" clId="{8ECCDC71-D81F-4AC6-A235-9E356E1FF6A4}" dt="2019-11-20T16:23:05.849" v="416" actId="20577"/>
          <ac:spMkLst>
            <pc:docMk/>
            <pc:sldMk cId="1514945038" sldId="2076136860"/>
            <ac:spMk id="28" creationId="{F548E170-B085-4BA0-89D2-A6151227DC7B}"/>
          </ac:spMkLst>
        </pc:spChg>
        <pc:grpChg chg="del">
          <ac:chgData name="Richard Brynteson" userId="d77bb206a555839f" providerId="LiveId" clId="{8ECCDC71-D81F-4AC6-A235-9E356E1FF6A4}" dt="2019-11-20T16:21:35.141" v="322" actId="478"/>
          <ac:grpSpMkLst>
            <pc:docMk/>
            <pc:sldMk cId="1514945038" sldId="2076136860"/>
            <ac:grpSpMk id="160" creationId="{C298CBB6-2A9C-44A8-BBC3-A222FB2603DD}"/>
          </ac:grpSpMkLst>
        </pc:grpChg>
        <pc:picChg chg="add mod">
          <ac:chgData name="Richard Brynteson" userId="d77bb206a555839f" providerId="LiveId" clId="{8ECCDC71-D81F-4AC6-A235-9E356E1FF6A4}" dt="2019-11-20T16:22:56.013" v="389" actId="1076"/>
          <ac:picMkLst>
            <pc:docMk/>
            <pc:sldMk cId="1514945038" sldId="2076136860"/>
            <ac:picMk id="30" creationId="{8752831D-67D2-496B-9EA1-AFDCBEA23CD7}"/>
          </ac:picMkLst>
        </pc:picChg>
        <pc:picChg chg="add mod">
          <ac:chgData name="Richard Brynteson" userId="d77bb206a555839f" providerId="LiveId" clId="{8ECCDC71-D81F-4AC6-A235-9E356E1FF6A4}" dt="2019-11-20T16:22:18.795" v="374" actId="1076"/>
          <ac:picMkLst>
            <pc:docMk/>
            <pc:sldMk cId="1514945038" sldId="2076136860"/>
            <ac:picMk id="32" creationId="{30A337B4-83FD-4154-BAD8-5111D62D1678}"/>
          </ac:picMkLst>
        </pc:picChg>
        <pc:picChg chg="del">
          <ac:chgData name="Richard Brynteson" userId="d77bb206a555839f" providerId="LiveId" clId="{8ECCDC71-D81F-4AC6-A235-9E356E1FF6A4}" dt="2019-11-20T16:21:32.094" v="321" actId="478"/>
          <ac:picMkLst>
            <pc:docMk/>
            <pc:sldMk cId="1514945038" sldId="2076136860"/>
            <ac:picMk id="38" creationId="{3A46D02F-E801-45CC-B2A5-3F35FF17014A}"/>
          </ac:picMkLst>
        </pc:picChg>
      </pc:sldChg>
      <pc:sldChg chg="addSp delSp modSp add mod">
        <pc:chgData name="Richard Brynteson" userId="d77bb206a555839f" providerId="LiveId" clId="{8ECCDC71-D81F-4AC6-A235-9E356E1FF6A4}" dt="2019-11-20T16:24:26.277" v="472" actId="20577"/>
        <pc:sldMkLst>
          <pc:docMk/>
          <pc:sldMk cId="2908779147" sldId="2076136861"/>
        </pc:sldMkLst>
        <pc:spChg chg="mod">
          <ac:chgData name="Richard Brynteson" userId="d77bb206a555839f" providerId="LiveId" clId="{8ECCDC71-D81F-4AC6-A235-9E356E1FF6A4}" dt="2019-11-20T16:23:20.688" v="441" actId="20577"/>
          <ac:spMkLst>
            <pc:docMk/>
            <pc:sldMk cId="2908779147" sldId="2076136861"/>
            <ac:spMk id="2" creationId="{B8909C21-9A34-4358-86DF-FB109EDA93D1}"/>
          </ac:spMkLst>
        </pc:spChg>
        <pc:spChg chg="mod">
          <ac:chgData name="Richard Brynteson" userId="d77bb206a555839f" providerId="LiveId" clId="{8ECCDC71-D81F-4AC6-A235-9E356E1FF6A4}" dt="2019-11-20T16:23:45.908" v="456" actId="404"/>
          <ac:spMkLst>
            <pc:docMk/>
            <pc:sldMk cId="2908779147" sldId="2076136861"/>
            <ac:spMk id="3" creationId="{CB335A6C-7E66-449F-8531-EBA454FBEBB0}"/>
          </ac:spMkLst>
        </pc:spChg>
        <pc:spChg chg="del">
          <ac:chgData name="Richard Brynteson" userId="d77bb206a555839f" providerId="LiveId" clId="{8ECCDC71-D81F-4AC6-A235-9E356E1FF6A4}" dt="2019-11-20T16:23:24.935" v="445" actId="478"/>
          <ac:spMkLst>
            <pc:docMk/>
            <pc:sldMk cId="2908779147" sldId="2076136861"/>
            <ac:spMk id="4" creationId="{D38D787B-AC2A-45DB-A651-C304B20B0AA2}"/>
          </ac:spMkLst>
        </pc:spChg>
        <pc:spChg chg="add mod">
          <ac:chgData name="Richard Brynteson" userId="d77bb206a555839f" providerId="LiveId" clId="{8ECCDC71-D81F-4AC6-A235-9E356E1FF6A4}" dt="2019-11-20T16:24:26.277" v="472" actId="20577"/>
          <ac:spMkLst>
            <pc:docMk/>
            <pc:sldMk cId="2908779147" sldId="2076136861"/>
            <ac:spMk id="9" creationId="{31EDC8A3-689A-49BA-9509-79F2D0AEFEE5}"/>
          </ac:spMkLst>
        </pc:spChg>
        <pc:spChg chg="del">
          <ac:chgData name="Richard Brynteson" userId="d77bb206a555839f" providerId="LiveId" clId="{8ECCDC71-D81F-4AC6-A235-9E356E1FF6A4}" dt="2019-11-20T16:23:23.284" v="443" actId="478"/>
          <ac:spMkLst>
            <pc:docMk/>
            <pc:sldMk cId="2908779147" sldId="2076136861"/>
            <ac:spMk id="10" creationId="{3582D995-25F9-455D-BF80-C831A0D087D2}"/>
          </ac:spMkLst>
        </pc:spChg>
        <pc:spChg chg="del">
          <ac:chgData name="Richard Brynteson" userId="d77bb206a555839f" providerId="LiveId" clId="{8ECCDC71-D81F-4AC6-A235-9E356E1FF6A4}" dt="2019-11-20T16:23:23.952" v="444" actId="478"/>
          <ac:spMkLst>
            <pc:docMk/>
            <pc:sldMk cId="2908779147" sldId="2076136861"/>
            <ac:spMk id="28" creationId="{F548E170-B085-4BA0-89D2-A6151227DC7B}"/>
          </ac:spMkLst>
        </pc:spChg>
        <pc:picChg chg="del">
          <ac:chgData name="Richard Brynteson" userId="d77bb206a555839f" providerId="LiveId" clId="{8ECCDC71-D81F-4AC6-A235-9E356E1FF6A4}" dt="2019-11-20T16:23:25.308" v="446" actId="478"/>
          <ac:picMkLst>
            <pc:docMk/>
            <pc:sldMk cId="2908779147" sldId="2076136861"/>
            <ac:picMk id="30" creationId="{8752831D-67D2-496B-9EA1-AFDCBEA23CD7}"/>
          </ac:picMkLst>
        </pc:picChg>
        <pc:picChg chg="del">
          <ac:chgData name="Richard Brynteson" userId="d77bb206a555839f" providerId="LiveId" clId="{8ECCDC71-D81F-4AC6-A235-9E356E1FF6A4}" dt="2019-11-20T16:23:22.606" v="442" actId="478"/>
          <ac:picMkLst>
            <pc:docMk/>
            <pc:sldMk cId="2908779147" sldId="2076136861"/>
            <ac:picMk id="32" creationId="{30A337B4-83FD-4154-BAD8-5111D62D1678}"/>
          </ac:picMkLst>
        </pc:picChg>
      </pc:sldChg>
      <pc:sldChg chg="add del">
        <pc:chgData name="Richard Brynteson" userId="d77bb206a555839f" providerId="LiveId" clId="{8ECCDC71-D81F-4AC6-A235-9E356E1FF6A4}" dt="2019-11-20T16:25:34.353" v="504"/>
        <pc:sldMkLst>
          <pc:docMk/>
          <pc:sldMk cId="2033490688" sldId="2076136862"/>
        </pc:sldMkLst>
      </pc:sldChg>
      <pc:sldChg chg="addSp delSp modSp add mod delAnim">
        <pc:chgData name="Richard Brynteson" userId="d77bb206a555839f" providerId="LiveId" clId="{8ECCDC71-D81F-4AC6-A235-9E356E1FF6A4}" dt="2019-11-20T16:26:24.728" v="520" actId="1076"/>
        <pc:sldMkLst>
          <pc:docMk/>
          <pc:sldMk cId="2769939055" sldId="2076136862"/>
        </pc:sldMkLst>
        <pc:spChg chg="mod">
          <ac:chgData name="Richard Brynteson" userId="d77bb206a555839f" providerId="LiveId" clId="{8ECCDC71-D81F-4AC6-A235-9E356E1FF6A4}" dt="2019-11-20T16:26:22.207" v="519" actId="20577"/>
          <ac:spMkLst>
            <pc:docMk/>
            <pc:sldMk cId="2769939055" sldId="2076136862"/>
            <ac:spMk id="3" creationId="{A20F58FD-F0EA-46AD-A495-CE960A64FC17}"/>
          </ac:spMkLst>
        </pc:spChg>
        <pc:spChg chg="del">
          <ac:chgData name="Richard Brynteson" userId="d77bb206a555839f" providerId="LiveId" clId="{8ECCDC71-D81F-4AC6-A235-9E356E1FF6A4}" dt="2019-11-20T16:25:56.289" v="508" actId="478"/>
          <ac:spMkLst>
            <pc:docMk/>
            <pc:sldMk cId="2769939055" sldId="2076136862"/>
            <ac:spMk id="4" creationId="{FA763EAB-E1E7-4919-8A38-A0865A80C8F6}"/>
          </ac:spMkLst>
        </pc:spChg>
        <pc:spChg chg="mod">
          <ac:chgData name="Richard Brynteson" userId="d77bb206a555839f" providerId="LiveId" clId="{8ECCDC71-D81F-4AC6-A235-9E356E1FF6A4}" dt="2019-11-20T16:25:46.316" v="506"/>
          <ac:spMkLst>
            <pc:docMk/>
            <pc:sldMk cId="2769939055" sldId="2076136862"/>
            <ac:spMk id="17" creationId="{00000000-0000-0000-0000-000000000000}"/>
          </ac:spMkLst>
        </pc:spChg>
        <pc:spChg chg="del">
          <ac:chgData name="Richard Brynteson" userId="d77bb206a555839f" providerId="LiveId" clId="{8ECCDC71-D81F-4AC6-A235-9E356E1FF6A4}" dt="2019-11-20T16:25:56.289" v="508" actId="478"/>
          <ac:spMkLst>
            <pc:docMk/>
            <pc:sldMk cId="2769939055" sldId="2076136862"/>
            <ac:spMk id="207" creationId="{01FA5ECD-FB9D-4C2A-8EE3-897A27AC1AF8}"/>
          </ac:spMkLst>
        </pc:spChg>
        <pc:spChg chg="del">
          <ac:chgData name="Richard Brynteson" userId="d77bb206a555839f" providerId="LiveId" clId="{8ECCDC71-D81F-4AC6-A235-9E356E1FF6A4}" dt="2019-11-20T16:25:56.289" v="508" actId="478"/>
          <ac:spMkLst>
            <pc:docMk/>
            <pc:sldMk cId="2769939055" sldId="2076136862"/>
            <ac:spMk id="208" creationId="{69589B42-80E6-44EF-A4FA-600783E7119F}"/>
          </ac:spMkLst>
        </pc:spChg>
        <pc:spChg chg="del">
          <ac:chgData name="Richard Brynteson" userId="d77bb206a555839f" providerId="LiveId" clId="{8ECCDC71-D81F-4AC6-A235-9E356E1FF6A4}" dt="2019-11-20T16:25:56.289" v="508" actId="478"/>
          <ac:spMkLst>
            <pc:docMk/>
            <pc:sldMk cId="2769939055" sldId="2076136862"/>
            <ac:spMk id="209" creationId="{4DF140F2-70D4-480E-B1B3-85230692845E}"/>
          </ac:spMkLst>
        </pc:spChg>
        <pc:spChg chg="del">
          <ac:chgData name="Richard Brynteson" userId="d77bb206a555839f" providerId="LiveId" clId="{8ECCDC71-D81F-4AC6-A235-9E356E1FF6A4}" dt="2019-11-20T16:25:56.289" v="508" actId="478"/>
          <ac:spMkLst>
            <pc:docMk/>
            <pc:sldMk cId="2769939055" sldId="2076136862"/>
            <ac:spMk id="210" creationId="{7899B8D9-7A3C-428B-B312-2D811ED577F0}"/>
          </ac:spMkLst>
        </pc:spChg>
        <pc:spChg chg="del">
          <ac:chgData name="Richard Brynteson" userId="d77bb206a555839f" providerId="LiveId" clId="{8ECCDC71-D81F-4AC6-A235-9E356E1FF6A4}" dt="2019-11-20T16:25:56.289" v="508" actId="478"/>
          <ac:spMkLst>
            <pc:docMk/>
            <pc:sldMk cId="2769939055" sldId="2076136862"/>
            <ac:spMk id="211" creationId="{B143C429-E6BA-4AB2-8382-5C1D5838ECB9}"/>
          </ac:spMkLst>
        </pc:spChg>
        <pc:spChg chg="del">
          <ac:chgData name="Richard Brynteson" userId="d77bb206a555839f" providerId="LiveId" clId="{8ECCDC71-D81F-4AC6-A235-9E356E1FF6A4}" dt="2019-11-20T16:25:56.289" v="508" actId="478"/>
          <ac:spMkLst>
            <pc:docMk/>
            <pc:sldMk cId="2769939055" sldId="2076136862"/>
            <ac:spMk id="212" creationId="{EFCE0C24-88BF-4520-8176-FD0FFFBD8EB7}"/>
          </ac:spMkLst>
        </pc:spChg>
        <pc:spChg chg="del">
          <ac:chgData name="Richard Brynteson" userId="d77bb206a555839f" providerId="LiveId" clId="{8ECCDC71-D81F-4AC6-A235-9E356E1FF6A4}" dt="2019-11-20T16:25:56.289" v="508" actId="478"/>
          <ac:spMkLst>
            <pc:docMk/>
            <pc:sldMk cId="2769939055" sldId="2076136862"/>
            <ac:spMk id="213" creationId="{A6CD9AB8-66E6-434F-A670-921AE8EA08E2}"/>
          </ac:spMkLst>
        </pc:spChg>
        <pc:spChg chg="del">
          <ac:chgData name="Richard Brynteson" userId="d77bb206a555839f" providerId="LiveId" clId="{8ECCDC71-D81F-4AC6-A235-9E356E1FF6A4}" dt="2019-11-20T16:25:56.289" v="508" actId="478"/>
          <ac:spMkLst>
            <pc:docMk/>
            <pc:sldMk cId="2769939055" sldId="2076136862"/>
            <ac:spMk id="214" creationId="{2089679E-C14A-4351-9577-69633C492BB5}"/>
          </ac:spMkLst>
        </pc:spChg>
        <pc:spChg chg="del">
          <ac:chgData name="Richard Brynteson" userId="d77bb206a555839f" providerId="LiveId" clId="{8ECCDC71-D81F-4AC6-A235-9E356E1FF6A4}" dt="2019-11-20T16:25:56.289" v="508" actId="478"/>
          <ac:spMkLst>
            <pc:docMk/>
            <pc:sldMk cId="2769939055" sldId="2076136862"/>
            <ac:spMk id="215" creationId="{7AB15A21-1DB1-4258-9F7D-43883772AD82}"/>
          </ac:spMkLst>
        </pc:spChg>
        <pc:spChg chg="del">
          <ac:chgData name="Richard Brynteson" userId="d77bb206a555839f" providerId="LiveId" clId="{8ECCDC71-D81F-4AC6-A235-9E356E1FF6A4}" dt="2019-11-20T16:25:56.289" v="508" actId="478"/>
          <ac:spMkLst>
            <pc:docMk/>
            <pc:sldMk cId="2769939055" sldId="2076136862"/>
            <ac:spMk id="216" creationId="{E9BD68F7-128E-40FD-ACA9-4C09DDCA8E50}"/>
          </ac:spMkLst>
        </pc:spChg>
        <pc:spChg chg="del">
          <ac:chgData name="Richard Brynteson" userId="d77bb206a555839f" providerId="LiveId" clId="{8ECCDC71-D81F-4AC6-A235-9E356E1FF6A4}" dt="2019-11-20T16:25:56.289" v="508" actId="478"/>
          <ac:spMkLst>
            <pc:docMk/>
            <pc:sldMk cId="2769939055" sldId="2076136862"/>
            <ac:spMk id="217" creationId="{CF9F1FAA-C4A5-4DC7-94EE-5F600609A788}"/>
          </ac:spMkLst>
        </pc:spChg>
        <pc:spChg chg="del">
          <ac:chgData name="Richard Brynteson" userId="d77bb206a555839f" providerId="LiveId" clId="{8ECCDC71-D81F-4AC6-A235-9E356E1FF6A4}" dt="2019-11-20T16:25:56.289" v="508" actId="478"/>
          <ac:spMkLst>
            <pc:docMk/>
            <pc:sldMk cId="2769939055" sldId="2076136862"/>
            <ac:spMk id="218" creationId="{7E8E517C-3CCE-4881-B269-6F36DCDCF8B2}"/>
          </ac:spMkLst>
        </pc:spChg>
        <pc:spChg chg="del">
          <ac:chgData name="Richard Brynteson" userId="d77bb206a555839f" providerId="LiveId" clId="{8ECCDC71-D81F-4AC6-A235-9E356E1FF6A4}" dt="2019-11-20T16:25:54.717" v="507" actId="478"/>
          <ac:spMkLst>
            <pc:docMk/>
            <pc:sldMk cId="2769939055" sldId="2076136862"/>
            <ac:spMk id="220" creationId="{4E19525B-6FF5-46CE-A0E1-41A9165FAE18}"/>
          </ac:spMkLst>
        </pc:spChg>
        <pc:spChg chg="del">
          <ac:chgData name="Richard Brynteson" userId="d77bb206a555839f" providerId="LiveId" clId="{8ECCDC71-D81F-4AC6-A235-9E356E1FF6A4}" dt="2019-11-20T16:25:56.289" v="508" actId="478"/>
          <ac:spMkLst>
            <pc:docMk/>
            <pc:sldMk cId="2769939055" sldId="2076136862"/>
            <ac:spMk id="221" creationId="{1A08C04F-E890-4AB5-A1F0-0C0B4B7F5064}"/>
          </ac:spMkLst>
        </pc:spChg>
        <pc:spChg chg="del">
          <ac:chgData name="Richard Brynteson" userId="d77bb206a555839f" providerId="LiveId" clId="{8ECCDC71-D81F-4AC6-A235-9E356E1FF6A4}" dt="2019-11-20T16:25:56.289" v="508" actId="478"/>
          <ac:spMkLst>
            <pc:docMk/>
            <pc:sldMk cId="2769939055" sldId="2076136862"/>
            <ac:spMk id="222" creationId="{1805B759-238B-4D85-BAD2-3DDE91AB2495}"/>
          </ac:spMkLst>
        </pc:spChg>
        <pc:spChg chg="del">
          <ac:chgData name="Richard Brynteson" userId="d77bb206a555839f" providerId="LiveId" clId="{8ECCDC71-D81F-4AC6-A235-9E356E1FF6A4}" dt="2019-11-20T16:25:56.289" v="508" actId="478"/>
          <ac:spMkLst>
            <pc:docMk/>
            <pc:sldMk cId="2769939055" sldId="2076136862"/>
            <ac:spMk id="224" creationId="{B378CE7D-51B1-46C9-98C7-38B6A9948D8F}"/>
          </ac:spMkLst>
        </pc:spChg>
        <pc:spChg chg="del">
          <ac:chgData name="Richard Brynteson" userId="d77bb206a555839f" providerId="LiveId" clId="{8ECCDC71-D81F-4AC6-A235-9E356E1FF6A4}" dt="2019-11-20T16:25:56.289" v="508" actId="478"/>
          <ac:spMkLst>
            <pc:docMk/>
            <pc:sldMk cId="2769939055" sldId="2076136862"/>
            <ac:spMk id="225" creationId="{4EDC0A4E-8A05-4F07-A979-648FFFF460E3}"/>
          </ac:spMkLst>
        </pc:spChg>
        <pc:spChg chg="del">
          <ac:chgData name="Richard Brynteson" userId="d77bb206a555839f" providerId="LiveId" clId="{8ECCDC71-D81F-4AC6-A235-9E356E1FF6A4}" dt="2019-11-20T16:25:56.289" v="508" actId="478"/>
          <ac:spMkLst>
            <pc:docMk/>
            <pc:sldMk cId="2769939055" sldId="2076136862"/>
            <ac:spMk id="226" creationId="{D155F346-147C-4D61-96FD-A31121787F3F}"/>
          </ac:spMkLst>
        </pc:spChg>
        <pc:spChg chg="del">
          <ac:chgData name="Richard Brynteson" userId="d77bb206a555839f" providerId="LiveId" clId="{8ECCDC71-D81F-4AC6-A235-9E356E1FF6A4}" dt="2019-11-20T16:25:56.289" v="508" actId="478"/>
          <ac:spMkLst>
            <pc:docMk/>
            <pc:sldMk cId="2769939055" sldId="2076136862"/>
            <ac:spMk id="227" creationId="{574DF42D-925E-4406-8E12-5A7A1215F840}"/>
          </ac:spMkLst>
        </pc:spChg>
        <pc:spChg chg="del">
          <ac:chgData name="Richard Brynteson" userId="d77bb206a555839f" providerId="LiveId" clId="{8ECCDC71-D81F-4AC6-A235-9E356E1FF6A4}" dt="2019-11-20T16:25:56.289" v="508" actId="478"/>
          <ac:spMkLst>
            <pc:docMk/>
            <pc:sldMk cId="2769939055" sldId="2076136862"/>
            <ac:spMk id="228" creationId="{8985D912-CC36-4B36-BE95-834998C46AD0}"/>
          </ac:spMkLst>
        </pc:spChg>
        <pc:spChg chg="del">
          <ac:chgData name="Richard Brynteson" userId="d77bb206a555839f" providerId="LiveId" clId="{8ECCDC71-D81F-4AC6-A235-9E356E1FF6A4}" dt="2019-11-20T16:25:56.289" v="508" actId="478"/>
          <ac:spMkLst>
            <pc:docMk/>
            <pc:sldMk cId="2769939055" sldId="2076136862"/>
            <ac:spMk id="229" creationId="{1DD36E27-FBDA-4DB0-B621-9BB3BC655B26}"/>
          </ac:spMkLst>
        </pc:spChg>
        <pc:spChg chg="del">
          <ac:chgData name="Richard Brynteson" userId="d77bb206a555839f" providerId="LiveId" clId="{8ECCDC71-D81F-4AC6-A235-9E356E1FF6A4}" dt="2019-11-20T16:25:56.289" v="508" actId="478"/>
          <ac:spMkLst>
            <pc:docMk/>
            <pc:sldMk cId="2769939055" sldId="2076136862"/>
            <ac:spMk id="230" creationId="{0A521B8D-59D3-40E8-B97F-1B10E7A91FCC}"/>
          </ac:spMkLst>
        </pc:spChg>
        <pc:spChg chg="del">
          <ac:chgData name="Richard Brynteson" userId="d77bb206a555839f" providerId="LiveId" clId="{8ECCDC71-D81F-4AC6-A235-9E356E1FF6A4}" dt="2019-11-20T16:25:56.289" v="508" actId="478"/>
          <ac:spMkLst>
            <pc:docMk/>
            <pc:sldMk cId="2769939055" sldId="2076136862"/>
            <ac:spMk id="231" creationId="{488ACCD6-BEE2-4712-93AB-B1ED976E772E}"/>
          </ac:spMkLst>
        </pc:spChg>
        <pc:spChg chg="del">
          <ac:chgData name="Richard Brynteson" userId="d77bb206a555839f" providerId="LiveId" clId="{8ECCDC71-D81F-4AC6-A235-9E356E1FF6A4}" dt="2019-11-20T16:25:56.289" v="508" actId="478"/>
          <ac:spMkLst>
            <pc:docMk/>
            <pc:sldMk cId="2769939055" sldId="2076136862"/>
            <ac:spMk id="232" creationId="{36F3E58D-EB5C-4866-96A8-4749C854D44A}"/>
          </ac:spMkLst>
        </pc:spChg>
        <pc:spChg chg="del">
          <ac:chgData name="Richard Brynteson" userId="d77bb206a555839f" providerId="LiveId" clId="{8ECCDC71-D81F-4AC6-A235-9E356E1FF6A4}" dt="2019-11-20T16:25:56.289" v="508" actId="478"/>
          <ac:spMkLst>
            <pc:docMk/>
            <pc:sldMk cId="2769939055" sldId="2076136862"/>
            <ac:spMk id="235" creationId="{A543697A-BA3C-4ADA-A7FB-3659C3A19EE0}"/>
          </ac:spMkLst>
        </pc:spChg>
        <pc:spChg chg="del">
          <ac:chgData name="Richard Brynteson" userId="d77bb206a555839f" providerId="LiveId" clId="{8ECCDC71-D81F-4AC6-A235-9E356E1FF6A4}" dt="2019-11-20T16:25:56.289" v="508" actId="478"/>
          <ac:spMkLst>
            <pc:docMk/>
            <pc:sldMk cId="2769939055" sldId="2076136862"/>
            <ac:spMk id="236" creationId="{7265A3EA-7511-4EBE-9C6E-01DA4F60811C}"/>
          </ac:spMkLst>
        </pc:spChg>
        <pc:picChg chg="add mod">
          <ac:chgData name="Richard Brynteson" userId="d77bb206a555839f" providerId="LiveId" clId="{8ECCDC71-D81F-4AC6-A235-9E356E1FF6A4}" dt="2019-11-20T16:26:24.728" v="520" actId="1076"/>
          <ac:picMkLst>
            <pc:docMk/>
            <pc:sldMk cId="2769939055" sldId="2076136862"/>
            <ac:picMk id="31" creationId="{B01724F6-421B-43F2-A8E8-DF9B8F586C17}"/>
          </ac:picMkLst>
        </pc:picChg>
      </pc:sldChg>
      <pc:sldChg chg="addSp delSp modSp add mod">
        <pc:chgData name="Richard Brynteson" userId="d77bb206a555839f" providerId="LiveId" clId="{8ECCDC71-D81F-4AC6-A235-9E356E1FF6A4}" dt="2019-11-20T16:27:47.376" v="549"/>
        <pc:sldMkLst>
          <pc:docMk/>
          <pc:sldMk cId="4230815777" sldId="2076136863"/>
        </pc:sldMkLst>
        <pc:spChg chg="mod">
          <ac:chgData name="Richard Brynteson" userId="d77bb206a555839f" providerId="LiveId" clId="{8ECCDC71-D81F-4AC6-A235-9E356E1FF6A4}" dt="2019-11-20T16:27:35.896" v="548" actId="403"/>
          <ac:spMkLst>
            <pc:docMk/>
            <pc:sldMk cId="4230815777" sldId="2076136863"/>
            <ac:spMk id="3" creationId="{A20F58FD-F0EA-46AD-A495-CE960A64FC17}"/>
          </ac:spMkLst>
        </pc:spChg>
        <pc:spChg chg="mod">
          <ac:chgData name="Richard Brynteson" userId="d77bb206a555839f" providerId="LiveId" clId="{8ECCDC71-D81F-4AC6-A235-9E356E1FF6A4}" dt="2019-11-20T16:27:47.376" v="549"/>
          <ac:spMkLst>
            <pc:docMk/>
            <pc:sldMk cId="4230815777" sldId="2076136863"/>
            <ac:spMk id="17" creationId="{00000000-0000-0000-0000-000000000000}"/>
          </ac:spMkLst>
        </pc:spChg>
        <pc:picChg chg="add mod">
          <ac:chgData name="Richard Brynteson" userId="d77bb206a555839f" providerId="LiveId" clId="{8ECCDC71-D81F-4AC6-A235-9E356E1FF6A4}" dt="2019-11-20T16:27:22.267" v="543" actId="1076"/>
          <ac:picMkLst>
            <pc:docMk/>
            <pc:sldMk cId="4230815777" sldId="2076136863"/>
            <ac:picMk id="5" creationId="{791F5347-D2D5-47C5-9A64-C77C116EA24B}"/>
          </ac:picMkLst>
        </pc:picChg>
        <pc:picChg chg="del">
          <ac:chgData name="Richard Brynteson" userId="d77bb206a555839f" providerId="LiveId" clId="{8ECCDC71-D81F-4AC6-A235-9E356E1FF6A4}" dt="2019-11-20T16:27:16.566" v="539" actId="478"/>
          <ac:picMkLst>
            <pc:docMk/>
            <pc:sldMk cId="4230815777" sldId="2076136863"/>
            <ac:picMk id="31" creationId="{B01724F6-421B-43F2-A8E8-DF9B8F586C17}"/>
          </ac:picMkLst>
        </pc:picChg>
      </pc:sldChg>
      <pc:sldChg chg="addSp delSp modSp add mod">
        <pc:chgData name="Richard Brynteson" userId="d77bb206a555839f" providerId="LiveId" clId="{8ECCDC71-D81F-4AC6-A235-9E356E1FF6A4}" dt="2019-11-20T16:28:52.426" v="572" actId="1076"/>
        <pc:sldMkLst>
          <pc:docMk/>
          <pc:sldMk cId="490245375" sldId="2076136864"/>
        </pc:sldMkLst>
        <pc:spChg chg="mod">
          <ac:chgData name="Richard Brynteson" userId="d77bb206a555839f" providerId="LiveId" clId="{8ECCDC71-D81F-4AC6-A235-9E356E1FF6A4}" dt="2019-11-20T16:28:44.680" v="570" actId="1076"/>
          <ac:spMkLst>
            <pc:docMk/>
            <pc:sldMk cId="490245375" sldId="2076136864"/>
            <ac:spMk id="3" creationId="{A20F58FD-F0EA-46AD-A495-CE960A64FC17}"/>
          </ac:spMkLst>
        </pc:spChg>
        <pc:spChg chg="add mod">
          <ac:chgData name="Richard Brynteson" userId="d77bb206a555839f" providerId="LiveId" clId="{8ECCDC71-D81F-4AC6-A235-9E356E1FF6A4}" dt="2019-11-20T16:28:52.426" v="572" actId="1076"/>
          <ac:spMkLst>
            <pc:docMk/>
            <pc:sldMk cId="490245375" sldId="2076136864"/>
            <ac:spMk id="6" creationId="{DC982CCA-7AD8-4790-803D-78330E479179}"/>
          </ac:spMkLst>
        </pc:spChg>
        <pc:spChg chg="mod">
          <ac:chgData name="Richard Brynteson" userId="d77bb206a555839f" providerId="LiveId" clId="{8ECCDC71-D81F-4AC6-A235-9E356E1FF6A4}" dt="2019-11-20T16:28:30.265" v="565" actId="20577"/>
          <ac:spMkLst>
            <pc:docMk/>
            <pc:sldMk cId="490245375" sldId="2076136864"/>
            <ac:spMk id="17" creationId="{00000000-0000-0000-0000-000000000000}"/>
          </ac:spMkLst>
        </pc:spChg>
        <pc:picChg chg="del">
          <ac:chgData name="Richard Brynteson" userId="d77bb206a555839f" providerId="LiveId" clId="{8ECCDC71-D81F-4AC6-A235-9E356E1FF6A4}" dt="2019-11-20T16:28:31.936" v="566" actId="478"/>
          <ac:picMkLst>
            <pc:docMk/>
            <pc:sldMk cId="490245375" sldId="2076136864"/>
            <ac:picMk id="5" creationId="{791F5347-D2D5-47C5-9A64-C77C116EA24B}"/>
          </ac:picMkLst>
        </pc:picChg>
      </pc:sldChg>
      <pc:sldChg chg="addSp delSp modSp add mod modAnim">
        <pc:chgData name="Richard Brynteson" userId="d77bb206a555839f" providerId="LiveId" clId="{8ECCDC71-D81F-4AC6-A235-9E356E1FF6A4}" dt="2019-11-20T16:30:35.146" v="650"/>
        <pc:sldMkLst>
          <pc:docMk/>
          <pc:sldMk cId="3844129118" sldId="2076136865"/>
        </pc:sldMkLst>
        <pc:spChg chg="mod">
          <ac:chgData name="Richard Brynteson" userId="d77bb206a555839f" providerId="LiveId" clId="{8ECCDC71-D81F-4AC6-A235-9E356E1FF6A4}" dt="2019-11-20T16:29:21.442" v="578" actId="14100"/>
          <ac:spMkLst>
            <pc:docMk/>
            <pc:sldMk cId="3844129118" sldId="2076136865"/>
            <ac:spMk id="3" creationId="{7D3F40C5-D068-41D7-A939-4A0E6AE3A3BC}"/>
          </ac:spMkLst>
        </pc:spChg>
        <pc:spChg chg="del">
          <ac:chgData name="Richard Brynteson" userId="d77bb206a555839f" providerId="LiveId" clId="{8ECCDC71-D81F-4AC6-A235-9E356E1FF6A4}" dt="2019-11-20T16:29:18.999" v="577" actId="478"/>
          <ac:spMkLst>
            <pc:docMk/>
            <pc:sldMk cId="3844129118" sldId="2076136865"/>
            <ac:spMk id="5" creationId="{0DCFB647-2B84-40AC-BAB9-DA3D855ACF1C}"/>
          </ac:spMkLst>
        </pc:spChg>
        <pc:spChg chg="del">
          <ac:chgData name="Richard Brynteson" userId="d77bb206a555839f" providerId="LiveId" clId="{8ECCDC71-D81F-4AC6-A235-9E356E1FF6A4}" dt="2019-11-20T16:29:17.602" v="576" actId="478"/>
          <ac:spMkLst>
            <pc:docMk/>
            <pc:sldMk cId="3844129118" sldId="2076136865"/>
            <ac:spMk id="9" creationId="{381DC03C-DA89-4F59-B7F5-BD0E625D55E7}"/>
          </ac:spMkLst>
        </pc:spChg>
        <pc:spChg chg="mod">
          <ac:chgData name="Richard Brynteson" userId="d77bb206a555839f" providerId="LiveId" clId="{8ECCDC71-D81F-4AC6-A235-9E356E1FF6A4}" dt="2019-11-20T16:29:39.535" v="598" actId="1076"/>
          <ac:spMkLst>
            <pc:docMk/>
            <pc:sldMk cId="3844129118" sldId="2076136865"/>
            <ac:spMk id="43" creationId="{7E4C3286-C104-F842-A88C-3A3051E7B70B}"/>
          </ac:spMkLst>
        </pc:spChg>
        <pc:spChg chg="add mod">
          <ac:chgData name="Richard Brynteson" userId="d77bb206a555839f" providerId="LiveId" clId="{8ECCDC71-D81F-4AC6-A235-9E356E1FF6A4}" dt="2019-11-20T16:30:05.968" v="632" actId="108"/>
          <ac:spMkLst>
            <pc:docMk/>
            <pc:sldMk cId="3844129118" sldId="2076136865"/>
            <ac:spMk id="65" creationId="{89AE3603-B680-4A01-98DB-E2EFAEBA4FB9}"/>
          </ac:spMkLst>
        </pc:spChg>
        <pc:spChg chg="add mod">
          <ac:chgData name="Richard Brynteson" userId="d77bb206a555839f" providerId="LiveId" clId="{8ECCDC71-D81F-4AC6-A235-9E356E1FF6A4}" dt="2019-11-20T16:30:15.937" v="648" actId="20577"/>
          <ac:spMkLst>
            <pc:docMk/>
            <pc:sldMk cId="3844129118" sldId="2076136865"/>
            <ac:spMk id="66" creationId="{5E78784A-DD7E-420C-8F30-BC6717CAFE48}"/>
          </ac:spMkLst>
        </pc:spChg>
      </pc:sldChg>
      <pc:sldChg chg="add del">
        <pc:chgData name="Richard Brynteson" userId="d77bb206a555839f" providerId="LiveId" clId="{8ECCDC71-D81F-4AC6-A235-9E356E1FF6A4}" dt="2019-11-20T16:31:16.811" v="659"/>
        <pc:sldMkLst>
          <pc:docMk/>
          <pc:sldMk cId="1034400213" sldId="2076136866"/>
        </pc:sldMkLst>
      </pc:sldChg>
      <pc:sldChg chg="delSp modSp add mod">
        <pc:chgData name="Richard Brynteson" userId="d77bb206a555839f" providerId="LiveId" clId="{8ECCDC71-D81F-4AC6-A235-9E356E1FF6A4}" dt="2019-11-20T23:50:33.515" v="1091" actId="20577"/>
        <pc:sldMkLst>
          <pc:docMk/>
          <pc:sldMk cId="2639392284" sldId="2076136866"/>
        </pc:sldMkLst>
        <pc:spChg chg="mod">
          <ac:chgData name="Richard Brynteson" userId="d77bb206a555839f" providerId="LiveId" clId="{8ECCDC71-D81F-4AC6-A235-9E356E1FF6A4}" dt="2019-11-20T23:50:33.515" v="1091" actId="20577"/>
          <ac:spMkLst>
            <pc:docMk/>
            <pc:sldMk cId="2639392284" sldId="2076136866"/>
            <ac:spMk id="3" creationId="{A20F58FD-F0EA-46AD-A495-CE960A64FC17}"/>
          </ac:spMkLst>
        </pc:spChg>
        <pc:spChg chg="del">
          <ac:chgData name="Richard Brynteson" userId="d77bb206a555839f" providerId="LiveId" clId="{8ECCDC71-D81F-4AC6-A235-9E356E1FF6A4}" dt="2019-11-20T16:31:31.381" v="663" actId="478"/>
          <ac:spMkLst>
            <pc:docMk/>
            <pc:sldMk cId="2639392284" sldId="2076136866"/>
            <ac:spMk id="6" creationId="{DC982CCA-7AD8-4790-803D-78330E479179}"/>
          </ac:spMkLst>
        </pc:spChg>
        <pc:spChg chg="mod">
          <ac:chgData name="Richard Brynteson" userId="d77bb206a555839f" providerId="LiveId" clId="{8ECCDC71-D81F-4AC6-A235-9E356E1FF6A4}" dt="2019-11-20T16:31:55.176" v="698" actId="20577"/>
          <ac:spMkLst>
            <pc:docMk/>
            <pc:sldMk cId="2639392284" sldId="2076136866"/>
            <ac:spMk id="17" creationId="{00000000-0000-0000-0000-000000000000}"/>
          </ac:spMkLst>
        </pc:spChg>
      </pc:sldChg>
      <pc:sldChg chg="modSp add">
        <pc:chgData name="Richard Brynteson" userId="d77bb206a555839f" providerId="LiveId" clId="{8ECCDC71-D81F-4AC6-A235-9E356E1FF6A4}" dt="2019-11-20T16:32:12.801" v="702"/>
        <pc:sldMkLst>
          <pc:docMk/>
          <pc:sldMk cId="2749166647" sldId="2076136867"/>
        </pc:sldMkLst>
        <pc:spChg chg="mod">
          <ac:chgData name="Richard Brynteson" userId="d77bb206a555839f" providerId="LiveId" clId="{8ECCDC71-D81F-4AC6-A235-9E356E1FF6A4}" dt="2019-11-20T16:32:12.801" v="702"/>
          <ac:spMkLst>
            <pc:docMk/>
            <pc:sldMk cId="2749166647" sldId="2076136867"/>
            <ac:spMk id="3" creationId="{A20F58FD-F0EA-46AD-A495-CE960A64FC17}"/>
          </ac:spMkLst>
        </pc:spChg>
        <pc:spChg chg="mod">
          <ac:chgData name="Richard Brynteson" userId="d77bb206a555839f" providerId="LiveId" clId="{8ECCDC71-D81F-4AC6-A235-9E356E1FF6A4}" dt="2019-11-20T16:32:06.203" v="701"/>
          <ac:spMkLst>
            <pc:docMk/>
            <pc:sldMk cId="2749166647" sldId="2076136867"/>
            <ac:spMk id="17" creationId="{00000000-0000-0000-0000-000000000000}"/>
          </ac:spMkLst>
        </pc:spChg>
      </pc:sldChg>
      <pc:sldChg chg="modSp add mod">
        <pc:chgData name="Richard Brynteson" userId="d77bb206a555839f" providerId="LiveId" clId="{8ECCDC71-D81F-4AC6-A235-9E356E1FF6A4}" dt="2019-11-20T16:33:24.512" v="732" actId="20577"/>
        <pc:sldMkLst>
          <pc:docMk/>
          <pc:sldMk cId="2222862561" sldId="2076136868"/>
        </pc:sldMkLst>
        <pc:spChg chg="mod">
          <ac:chgData name="Richard Brynteson" userId="d77bb206a555839f" providerId="LiveId" clId="{8ECCDC71-D81F-4AC6-A235-9E356E1FF6A4}" dt="2019-11-20T16:33:24.512" v="732" actId="20577"/>
          <ac:spMkLst>
            <pc:docMk/>
            <pc:sldMk cId="2222862561" sldId="2076136868"/>
            <ac:spMk id="3" creationId="{00000000-0000-0000-0000-000000000000}"/>
          </ac:spMkLst>
        </pc:spChg>
      </pc:sldChg>
      <pc:sldChg chg="addSp delSp modSp add mod">
        <pc:chgData name="Richard Brynteson" userId="d77bb206a555839f" providerId="LiveId" clId="{8ECCDC71-D81F-4AC6-A235-9E356E1FF6A4}" dt="2019-11-20T16:58:21.352" v="758" actId="1076"/>
        <pc:sldMkLst>
          <pc:docMk/>
          <pc:sldMk cId="2795316693" sldId="2076136869"/>
        </pc:sldMkLst>
        <pc:spChg chg="del mod">
          <ac:chgData name="Richard Brynteson" userId="d77bb206a555839f" providerId="LiveId" clId="{8ECCDC71-D81F-4AC6-A235-9E356E1FF6A4}" dt="2019-11-20T16:58:16.071" v="755" actId="478"/>
          <ac:spMkLst>
            <pc:docMk/>
            <pc:sldMk cId="2795316693" sldId="2076136869"/>
            <ac:spMk id="3" creationId="{A20F58FD-F0EA-46AD-A495-CE960A64FC17}"/>
          </ac:spMkLst>
        </pc:spChg>
        <pc:spChg chg="add del mod">
          <ac:chgData name="Richard Brynteson" userId="d77bb206a555839f" providerId="LiveId" clId="{8ECCDC71-D81F-4AC6-A235-9E356E1FF6A4}" dt="2019-11-20T16:58:18.746" v="757" actId="478"/>
          <ac:spMkLst>
            <pc:docMk/>
            <pc:sldMk cId="2795316693" sldId="2076136869"/>
            <ac:spMk id="4" creationId="{F970773E-9AB9-4635-9274-44A9B1DB67B9}"/>
          </ac:spMkLst>
        </pc:spChg>
        <pc:spChg chg="del">
          <ac:chgData name="Richard Brynteson" userId="d77bb206a555839f" providerId="LiveId" clId="{8ECCDC71-D81F-4AC6-A235-9E356E1FF6A4}" dt="2019-11-20T16:58:17.760" v="756" actId="478"/>
          <ac:spMkLst>
            <pc:docMk/>
            <pc:sldMk cId="2795316693" sldId="2076136869"/>
            <ac:spMk id="6" creationId="{DC982CCA-7AD8-4790-803D-78330E479179}"/>
          </ac:spMkLst>
        </pc:spChg>
        <pc:spChg chg="mod">
          <ac:chgData name="Richard Brynteson" userId="d77bb206a555839f" providerId="LiveId" clId="{8ECCDC71-D81F-4AC6-A235-9E356E1FF6A4}" dt="2019-11-20T16:58:21.352" v="758" actId="1076"/>
          <ac:spMkLst>
            <pc:docMk/>
            <pc:sldMk cId="2795316693" sldId="2076136869"/>
            <ac:spMk id="17" creationId="{00000000-0000-0000-0000-000000000000}"/>
          </ac:spMkLst>
        </pc:spChg>
      </pc:sldChg>
      <pc:sldChg chg="add del ord modTransition">
        <pc:chgData name="Richard Brynteson" userId="d77bb206a555839f" providerId="LiveId" clId="{8ECCDC71-D81F-4AC6-A235-9E356E1FF6A4}" dt="2019-11-20T16:59:43.383" v="843"/>
        <pc:sldMkLst>
          <pc:docMk/>
          <pc:sldMk cId="1730763253" sldId="2076136870"/>
        </pc:sldMkLst>
      </pc:sldChg>
      <pc:sldChg chg="modSp add mod ord">
        <pc:chgData name="Richard Brynteson" userId="d77bb206a555839f" providerId="LiveId" clId="{8ECCDC71-D81F-4AC6-A235-9E356E1FF6A4}" dt="2019-11-20T16:59:54.734" v="871" actId="20577"/>
        <pc:sldMkLst>
          <pc:docMk/>
          <pc:sldMk cId="3661629675" sldId="2076136870"/>
        </pc:sldMkLst>
        <pc:spChg chg="mod">
          <ac:chgData name="Richard Brynteson" userId="d77bb206a555839f" providerId="LiveId" clId="{8ECCDC71-D81F-4AC6-A235-9E356E1FF6A4}" dt="2019-11-20T16:59:54.734" v="871" actId="20577"/>
          <ac:spMkLst>
            <pc:docMk/>
            <pc:sldMk cId="3661629675" sldId="2076136870"/>
            <ac:spMk id="3" creationId="{00000000-0000-0000-0000-000000000000}"/>
          </ac:spMkLst>
        </pc:spChg>
      </pc:sldChg>
      <pc:sldChg chg="addSp modSp new mod modAnim">
        <pc:chgData name="Richard Brynteson" userId="d77bb206a555839f" providerId="LiveId" clId="{8ECCDC71-D81F-4AC6-A235-9E356E1FF6A4}" dt="2019-11-20T18:02:44.529" v="924"/>
        <pc:sldMkLst>
          <pc:docMk/>
          <pc:sldMk cId="1310019269" sldId="2076136871"/>
        </pc:sldMkLst>
        <pc:spChg chg="mod">
          <ac:chgData name="Richard Brynteson" userId="d77bb206a555839f" providerId="LiveId" clId="{8ECCDC71-D81F-4AC6-A235-9E356E1FF6A4}" dt="2019-11-20T18:01:55.835" v="918" actId="20577"/>
          <ac:spMkLst>
            <pc:docMk/>
            <pc:sldMk cId="1310019269" sldId="2076136871"/>
            <ac:spMk id="2" creationId="{5D6D5CAE-2182-44A8-8985-39EA75762CC2}"/>
          </ac:spMkLst>
        </pc:spChg>
        <pc:spChg chg="add mod">
          <ac:chgData name="Richard Brynteson" userId="d77bb206a555839f" providerId="LiveId" clId="{8ECCDC71-D81F-4AC6-A235-9E356E1FF6A4}" dt="2019-11-20T18:02:36.702" v="922" actId="1582"/>
          <ac:spMkLst>
            <pc:docMk/>
            <pc:sldMk cId="1310019269" sldId="2076136871"/>
            <ac:spMk id="4" creationId="{9DEC8739-969F-4079-B30F-90079D4A9DDC}"/>
          </ac:spMkLst>
        </pc:spChg>
        <pc:picChg chg="add mod">
          <ac:chgData name="Richard Brynteson" userId="d77bb206a555839f" providerId="LiveId" clId="{8ECCDC71-D81F-4AC6-A235-9E356E1FF6A4}" dt="2019-11-20T18:01:47.053" v="876" actId="1076"/>
          <ac:picMkLst>
            <pc:docMk/>
            <pc:sldMk cId="1310019269" sldId="2076136871"/>
            <ac:picMk id="3" creationId="{26A7B79B-7B39-4B04-B524-40F37C18C0BE}"/>
          </ac:picMkLst>
        </pc:picChg>
      </pc:sldChg>
      <pc:sldChg chg="add del">
        <pc:chgData name="Richard Brynteson" userId="d77bb206a555839f" providerId="LiveId" clId="{8ECCDC71-D81F-4AC6-A235-9E356E1FF6A4}" dt="2019-11-20T23:49:41.439" v="926"/>
        <pc:sldMkLst>
          <pc:docMk/>
          <pc:sldMk cId="912522671" sldId="2076136872"/>
        </pc:sldMkLst>
      </pc:sldChg>
      <pc:sldChg chg="modSp add mod">
        <pc:chgData name="Richard Brynteson" userId="d77bb206a555839f" providerId="LiveId" clId="{8ECCDC71-D81F-4AC6-A235-9E356E1FF6A4}" dt="2019-11-20T23:50:23.795" v="1089" actId="20577"/>
        <pc:sldMkLst>
          <pc:docMk/>
          <pc:sldMk cId="3759336089" sldId="2076136872"/>
        </pc:sldMkLst>
        <pc:spChg chg="mod">
          <ac:chgData name="Richard Brynteson" userId="d77bb206a555839f" providerId="LiveId" clId="{8ECCDC71-D81F-4AC6-A235-9E356E1FF6A4}" dt="2019-11-20T23:50:23.795" v="1089" actId="20577"/>
          <ac:spMkLst>
            <pc:docMk/>
            <pc:sldMk cId="3759336089" sldId="2076136872"/>
            <ac:spMk id="3" creationId="{A20F58FD-F0EA-46AD-A495-CE960A64FC17}"/>
          </ac:spMkLst>
        </pc:spChg>
        <pc:spChg chg="mod">
          <ac:chgData name="Richard Brynteson" userId="d77bb206a555839f" providerId="LiveId" clId="{8ECCDC71-D81F-4AC6-A235-9E356E1FF6A4}" dt="2019-11-20T23:50:01.696" v="974" actId="20577"/>
          <ac:spMkLst>
            <pc:docMk/>
            <pc:sldMk cId="3759336089" sldId="2076136872"/>
            <ac:spMk id="17" creationId="{00000000-0000-0000-0000-000000000000}"/>
          </ac:spMkLst>
        </pc:spChg>
      </pc:sldChg>
      <pc:sldMasterChg chg="delSldLayout">
        <pc:chgData name="Richard Brynteson" userId="d77bb206a555839f" providerId="LiveId" clId="{8ECCDC71-D81F-4AC6-A235-9E356E1FF6A4}" dt="2019-11-18T20:22:20.569" v="3" actId="47"/>
        <pc:sldMasterMkLst>
          <pc:docMk/>
          <pc:sldMasterMk cId="1374481981" sldId="2147483692"/>
        </pc:sldMasterMkLst>
        <pc:sldLayoutChg chg="del">
          <pc:chgData name="Richard Brynteson" userId="d77bb206a555839f" providerId="LiveId" clId="{8ECCDC71-D81F-4AC6-A235-9E356E1FF6A4}" dt="2019-11-18T20:22:20.569" v="3" actId="47"/>
          <pc:sldLayoutMkLst>
            <pc:docMk/>
            <pc:sldMasterMk cId="1374481981" sldId="2147483692"/>
            <pc:sldLayoutMk cId="2727891754" sldId="2147484184"/>
          </pc:sldLayoutMkLst>
        </pc:sldLayoutChg>
      </pc:sldMasterChg>
      <pc:sldMasterChg chg="delSldLayout">
        <pc:chgData name="Richard Brynteson" userId="d77bb206a555839f" providerId="LiveId" clId="{8ECCDC71-D81F-4AC6-A235-9E356E1FF6A4}" dt="2019-11-18T20:22:10.259" v="2" actId="47"/>
        <pc:sldMasterMkLst>
          <pc:docMk/>
          <pc:sldMasterMk cId="2863760817" sldId="2147484157"/>
        </pc:sldMasterMkLst>
        <pc:sldLayoutChg chg="del">
          <pc:chgData name="Richard Brynteson" userId="d77bb206a555839f" providerId="LiveId" clId="{8ECCDC71-D81F-4AC6-A235-9E356E1FF6A4}" dt="2019-11-18T20:22:10.259" v="2" actId="47"/>
          <pc:sldLayoutMkLst>
            <pc:docMk/>
            <pc:sldMasterMk cId="2863760817" sldId="2147484157"/>
            <pc:sldLayoutMk cId="2636464247" sldId="2147484178"/>
          </pc:sldLayoutMkLst>
        </pc:sldLayoutChg>
      </pc:sldMasterChg>
    </pc:docChg>
  </pc:docChgLst>
  <pc:docChgLst>
    <pc:chgData name="Richard Brynteson" userId="d77bb206a555839f" providerId="LiveId" clId="{9929778A-A19B-438C-A85E-943D1CA702FC}"/>
    <pc:docChg chg="undo custSel addSld delSld modSld sldOrd modSection">
      <pc:chgData name="Richard Brynteson" userId="d77bb206a555839f" providerId="LiveId" clId="{9929778A-A19B-438C-A85E-943D1CA702FC}" dt="2019-08-14T15:16:24.678" v="1324" actId="1076"/>
      <pc:docMkLst>
        <pc:docMk/>
      </pc:docMkLst>
      <pc:sldChg chg="addSp">
        <pc:chgData name="Richard Brynteson" userId="d77bb206a555839f" providerId="LiveId" clId="{9929778A-A19B-438C-A85E-943D1CA702FC}" dt="2019-08-14T13:31:02.421" v="127"/>
        <pc:sldMkLst>
          <pc:docMk/>
          <pc:sldMk cId="815196519" sldId="257"/>
        </pc:sldMkLst>
        <pc:spChg chg="add">
          <ac:chgData name="Richard Brynteson" userId="d77bb206a555839f" providerId="LiveId" clId="{9929778A-A19B-438C-A85E-943D1CA702FC}" dt="2019-08-14T13:31:02.421" v="127"/>
          <ac:spMkLst>
            <pc:docMk/>
            <pc:sldMk cId="815196519" sldId="257"/>
            <ac:spMk id="4" creationId="{C7C47ABF-A3C8-48F1-8A39-5AADAF211759}"/>
          </ac:spMkLst>
        </pc:spChg>
      </pc:sldChg>
      <pc:sldChg chg="addSp modSp">
        <pc:chgData name="Richard Brynteson" userId="d77bb206a555839f" providerId="LiveId" clId="{9929778A-A19B-438C-A85E-943D1CA702FC}" dt="2019-08-14T13:48:08.929" v="1220" actId="20577"/>
        <pc:sldMkLst>
          <pc:docMk/>
          <pc:sldMk cId="1968684780" sldId="258"/>
        </pc:sldMkLst>
        <pc:spChg chg="mod">
          <ac:chgData name="Richard Brynteson" userId="d77bb206a555839f" providerId="LiveId" clId="{9929778A-A19B-438C-A85E-943D1CA702FC}" dt="2019-08-14T13:48:08.929" v="1220" actId="20577"/>
          <ac:spMkLst>
            <pc:docMk/>
            <pc:sldMk cId="1968684780" sldId="258"/>
            <ac:spMk id="3" creationId="{00000000-0000-0000-0000-000000000000}"/>
          </ac:spMkLst>
        </pc:spChg>
        <pc:spChg chg="add">
          <ac:chgData name="Richard Brynteson" userId="d77bb206a555839f" providerId="LiveId" clId="{9929778A-A19B-438C-A85E-943D1CA702FC}" dt="2019-08-14T13:31:01.439" v="126"/>
          <ac:spMkLst>
            <pc:docMk/>
            <pc:sldMk cId="1968684780" sldId="258"/>
            <ac:spMk id="4" creationId="{58328733-9FF1-484A-B410-897744BD54DC}"/>
          </ac:spMkLst>
        </pc:spChg>
      </pc:sldChg>
      <pc:sldChg chg="add">
        <pc:chgData name="Richard Brynteson" userId="d77bb206a555839f" providerId="LiveId" clId="{9929778A-A19B-438C-A85E-943D1CA702FC}" dt="2019-08-14T13:49:43.732" v="1272"/>
        <pc:sldMkLst>
          <pc:docMk/>
          <pc:sldMk cId="3357333781" sldId="361"/>
        </pc:sldMkLst>
      </pc:sldChg>
      <pc:sldChg chg="add">
        <pc:chgData name="Richard Brynteson" userId="d77bb206a555839f" providerId="LiveId" clId="{9929778A-A19B-438C-A85E-943D1CA702FC}" dt="2019-08-14T13:49:43.732" v="1272"/>
        <pc:sldMkLst>
          <pc:docMk/>
          <pc:sldMk cId="2984128912" sldId="363"/>
        </pc:sldMkLst>
      </pc:sldChg>
      <pc:sldChg chg="add">
        <pc:chgData name="Richard Brynteson" userId="d77bb206a555839f" providerId="LiveId" clId="{9929778A-A19B-438C-A85E-943D1CA702FC}" dt="2019-08-14T13:49:43.732" v="1272"/>
        <pc:sldMkLst>
          <pc:docMk/>
          <pc:sldMk cId="4271762205" sldId="364"/>
        </pc:sldMkLst>
      </pc:sldChg>
      <pc:sldChg chg="add">
        <pc:chgData name="Richard Brynteson" userId="d77bb206a555839f" providerId="LiveId" clId="{9929778A-A19B-438C-A85E-943D1CA702FC}" dt="2019-08-14T13:49:43.732" v="1272"/>
        <pc:sldMkLst>
          <pc:docMk/>
          <pc:sldMk cId="2115575467" sldId="366"/>
        </pc:sldMkLst>
      </pc:sldChg>
      <pc:sldChg chg="add del">
        <pc:chgData name="Richard Brynteson" userId="d77bb206a555839f" providerId="LiveId" clId="{9929778A-A19B-438C-A85E-943D1CA702FC}" dt="2019-08-14T13:49:53.334" v="1273" actId="47"/>
        <pc:sldMkLst>
          <pc:docMk/>
          <pc:sldMk cId="3624945390" sldId="6015"/>
        </pc:sldMkLst>
      </pc:sldChg>
      <pc:sldChg chg="add">
        <pc:chgData name="Richard Brynteson" userId="d77bb206a555839f" providerId="LiveId" clId="{9929778A-A19B-438C-A85E-943D1CA702FC}" dt="2019-08-14T13:49:02.455" v="1235"/>
        <pc:sldMkLst>
          <pc:docMk/>
          <pc:sldMk cId="234916587" sldId="6016"/>
        </pc:sldMkLst>
      </pc:sldChg>
      <pc:sldChg chg="add">
        <pc:chgData name="Richard Brynteson" userId="d77bb206a555839f" providerId="LiveId" clId="{9929778A-A19B-438C-A85E-943D1CA702FC}" dt="2019-08-14T13:49:02.455" v="1235"/>
        <pc:sldMkLst>
          <pc:docMk/>
          <pc:sldMk cId="3091006967" sldId="6017"/>
        </pc:sldMkLst>
      </pc:sldChg>
      <pc:sldChg chg="add">
        <pc:chgData name="Richard Brynteson" userId="d77bb206a555839f" providerId="LiveId" clId="{9929778A-A19B-438C-A85E-943D1CA702FC}" dt="2019-08-14T13:49:43.732" v="1272"/>
        <pc:sldMkLst>
          <pc:docMk/>
          <pc:sldMk cId="3735316060" sldId="6018"/>
        </pc:sldMkLst>
      </pc:sldChg>
      <pc:sldChg chg="add">
        <pc:chgData name="Richard Brynteson" userId="d77bb206a555839f" providerId="LiveId" clId="{9929778A-A19B-438C-A85E-943D1CA702FC}" dt="2019-08-14T13:49:43.732" v="1272"/>
        <pc:sldMkLst>
          <pc:docMk/>
          <pc:sldMk cId="2512218426" sldId="6019"/>
        </pc:sldMkLst>
      </pc:sldChg>
      <pc:sldChg chg="add">
        <pc:chgData name="Richard Brynteson" userId="d77bb206a555839f" providerId="LiveId" clId="{9929778A-A19B-438C-A85E-943D1CA702FC}" dt="2019-08-14T13:49:43.732" v="1272"/>
        <pc:sldMkLst>
          <pc:docMk/>
          <pc:sldMk cId="537621256" sldId="6020"/>
        </pc:sldMkLst>
      </pc:sldChg>
      <pc:sldChg chg="add">
        <pc:chgData name="Richard Brynteson" userId="d77bb206a555839f" providerId="LiveId" clId="{9929778A-A19B-438C-A85E-943D1CA702FC}" dt="2019-08-14T13:49:43.732" v="1272"/>
        <pc:sldMkLst>
          <pc:docMk/>
          <pc:sldMk cId="3127052885" sldId="6021"/>
        </pc:sldMkLst>
      </pc:sldChg>
      <pc:sldChg chg="add">
        <pc:chgData name="Richard Brynteson" userId="d77bb206a555839f" providerId="LiveId" clId="{9929778A-A19B-438C-A85E-943D1CA702FC}" dt="2019-08-14T13:49:43.732" v="1272"/>
        <pc:sldMkLst>
          <pc:docMk/>
          <pc:sldMk cId="3907987259" sldId="6026"/>
        </pc:sldMkLst>
      </pc:sldChg>
      <pc:sldChg chg="add">
        <pc:chgData name="Richard Brynteson" userId="d77bb206a555839f" providerId="LiveId" clId="{9929778A-A19B-438C-A85E-943D1CA702FC}" dt="2019-08-14T13:49:43.732" v="1272"/>
        <pc:sldMkLst>
          <pc:docMk/>
          <pc:sldMk cId="3239797815" sldId="6032"/>
        </pc:sldMkLst>
      </pc:sldChg>
      <pc:sldChg chg="add">
        <pc:chgData name="Richard Brynteson" userId="d77bb206a555839f" providerId="LiveId" clId="{9929778A-A19B-438C-A85E-943D1CA702FC}" dt="2019-08-14T13:49:43.732" v="1272"/>
        <pc:sldMkLst>
          <pc:docMk/>
          <pc:sldMk cId="168348018" sldId="6033"/>
        </pc:sldMkLst>
      </pc:sldChg>
      <pc:sldChg chg="add">
        <pc:chgData name="Richard Brynteson" userId="d77bb206a555839f" providerId="LiveId" clId="{9929778A-A19B-438C-A85E-943D1CA702FC}" dt="2019-08-14T13:49:43.732" v="1272"/>
        <pc:sldMkLst>
          <pc:docMk/>
          <pc:sldMk cId="3820596696" sldId="6034"/>
        </pc:sldMkLst>
      </pc:sldChg>
      <pc:sldChg chg="add">
        <pc:chgData name="Richard Brynteson" userId="d77bb206a555839f" providerId="LiveId" clId="{9929778A-A19B-438C-A85E-943D1CA702FC}" dt="2019-08-14T13:49:43.732" v="1272"/>
        <pc:sldMkLst>
          <pc:docMk/>
          <pc:sldMk cId="3177342765" sldId="6044"/>
        </pc:sldMkLst>
      </pc:sldChg>
      <pc:sldChg chg="add">
        <pc:chgData name="Richard Brynteson" userId="d77bb206a555839f" providerId="LiveId" clId="{9929778A-A19B-438C-A85E-943D1CA702FC}" dt="2019-08-14T13:49:43.732" v="1272"/>
        <pc:sldMkLst>
          <pc:docMk/>
          <pc:sldMk cId="4178330500" sldId="6045"/>
        </pc:sldMkLst>
      </pc:sldChg>
      <pc:sldChg chg="modSp">
        <pc:chgData name="Richard Brynteson" userId="d77bb206a555839f" providerId="LiveId" clId="{9929778A-A19B-438C-A85E-943D1CA702FC}" dt="2019-08-13T16:22:35.774" v="29" actId="20577"/>
        <pc:sldMkLst>
          <pc:docMk/>
          <pc:sldMk cId="2108111652" sldId="6068"/>
        </pc:sldMkLst>
        <pc:spChg chg="mod">
          <ac:chgData name="Richard Brynteson" userId="d77bb206a555839f" providerId="LiveId" clId="{9929778A-A19B-438C-A85E-943D1CA702FC}" dt="2019-08-13T16:22:35.774" v="29" actId="20577"/>
          <ac:spMkLst>
            <pc:docMk/>
            <pc:sldMk cId="2108111652" sldId="6068"/>
            <ac:spMk id="3" creationId="{00000000-0000-0000-0000-000000000000}"/>
          </ac:spMkLst>
        </pc:spChg>
      </pc:sldChg>
      <pc:sldChg chg="add">
        <pc:chgData name="Richard Brynteson" userId="d77bb206a555839f" providerId="LiveId" clId="{9929778A-A19B-438C-A85E-943D1CA702FC}" dt="2019-08-13T16:22:26.284" v="0"/>
        <pc:sldMkLst>
          <pc:docMk/>
          <pc:sldMk cId="1173875213" sldId="6069"/>
        </pc:sldMkLst>
      </pc:sldChg>
      <pc:sldChg chg="new del">
        <pc:chgData name="Richard Brynteson" userId="d77bb206a555839f" providerId="LiveId" clId="{9929778A-A19B-438C-A85E-943D1CA702FC}" dt="2019-08-13T16:22:45.460" v="31" actId="680"/>
        <pc:sldMkLst>
          <pc:docMk/>
          <pc:sldMk cId="786307983" sldId="6070"/>
        </pc:sldMkLst>
      </pc:sldChg>
      <pc:sldChg chg="addSp delSp new del">
        <pc:chgData name="Richard Brynteson" userId="d77bb206a555839f" providerId="LiveId" clId="{9929778A-A19B-438C-A85E-943D1CA702FC}" dt="2019-08-13T16:23:13.611" v="39" actId="680"/>
        <pc:sldMkLst>
          <pc:docMk/>
          <pc:sldMk cId="1749509368" sldId="6070"/>
        </pc:sldMkLst>
        <pc:spChg chg="add del">
          <ac:chgData name="Richard Brynteson" userId="d77bb206a555839f" providerId="LiveId" clId="{9929778A-A19B-438C-A85E-943D1CA702FC}" dt="2019-08-13T16:23:13.248" v="38" actId="478"/>
          <ac:spMkLst>
            <pc:docMk/>
            <pc:sldMk cId="1749509368" sldId="6070"/>
            <ac:spMk id="3" creationId="{74C702BE-2BAD-46AE-BC8F-F987E0B68A89}"/>
          </ac:spMkLst>
        </pc:spChg>
      </pc:sldChg>
      <pc:sldChg chg="modSp new">
        <pc:chgData name="Richard Brynteson" userId="d77bb206a555839f" providerId="LiveId" clId="{9929778A-A19B-438C-A85E-943D1CA702FC}" dt="2019-08-13T17:24:42.368" v="120" actId="20577"/>
        <pc:sldMkLst>
          <pc:docMk/>
          <pc:sldMk cId="3331531263" sldId="6070"/>
        </pc:sldMkLst>
        <pc:spChg chg="mod">
          <ac:chgData name="Richard Brynteson" userId="d77bb206a555839f" providerId="LiveId" clId="{9929778A-A19B-438C-A85E-943D1CA702FC}" dt="2019-08-13T17:22:59.119" v="58" actId="20577"/>
          <ac:spMkLst>
            <pc:docMk/>
            <pc:sldMk cId="3331531263" sldId="6070"/>
            <ac:spMk id="2" creationId="{E0125D7C-C702-4E89-84B5-32949572A99A}"/>
          </ac:spMkLst>
        </pc:spChg>
        <pc:spChg chg="mod">
          <ac:chgData name="Richard Brynteson" userId="d77bb206a555839f" providerId="LiveId" clId="{9929778A-A19B-438C-A85E-943D1CA702FC}" dt="2019-08-13T17:24:42.368" v="120" actId="20577"/>
          <ac:spMkLst>
            <pc:docMk/>
            <pc:sldMk cId="3331531263" sldId="6070"/>
            <ac:spMk id="4" creationId="{09BDA33A-51DB-47A5-83B8-B1ABE599CF34}"/>
          </ac:spMkLst>
        </pc:spChg>
      </pc:sldChg>
      <pc:sldChg chg="addSp delSp new del">
        <pc:chgData name="Richard Brynteson" userId="d77bb206a555839f" providerId="LiveId" clId="{9929778A-A19B-438C-A85E-943D1CA702FC}" dt="2019-08-13T16:22:57.268" v="35" actId="680"/>
        <pc:sldMkLst>
          <pc:docMk/>
          <pc:sldMk cId="4292831798" sldId="6070"/>
        </pc:sldMkLst>
        <pc:spChg chg="add del">
          <ac:chgData name="Richard Brynteson" userId="d77bb206a555839f" providerId="LiveId" clId="{9929778A-A19B-438C-A85E-943D1CA702FC}" dt="2019-08-13T16:22:56.852" v="34" actId="478"/>
          <ac:spMkLst>
            <pc:docMk/>
            <pc:sldMk cId="4292831798" sldId="6070"/>
            <ac:spMk id="3" creationId="{EA4E6C62-7F2D-4825-8FB7-CA67C3C1A56F}"/>
          </ac:spMkLst>
        </pc:spChg>
      </pc:sldChg>
      <pc:sldChg chg="addSp delSp modSp new">
        <pc:chgData name="Richard Brynteson" userId="d77bb206a555839f" providerId="LiveId" clId="{9929778A-A19B-438C-A85E-943D1CA702FC}" dt="2019-08-14T15:15:47.308" v="1306" actId="1076"/>
        <pc:sldMkLst>
          <pc:docMk/>
          <pc:sldMk cId="2586889988" sldId="6074"/>
        </pc:sldMkLst>
        <pc:spChg chg="mod">
          <ac:chgData name="Richard Brynteson" userId="d77bb206a555839f" providerId="LiveId" clId="{9929778A-A19B-438C-A85E-943D1CA702FC}" dt="2019-08-14T13:30:46.997" v="122"/>
          <ac:spMkLst>
            <pc:docMk/>
            <pc:sldMk cId="2586889988" sldId="6074"/>
            <ac:spMk id="2" creationId="{7F5033A6-5C8A-4F3A-9A2D-4C05842ABE04}"/>
          </ac:spMkLst>
        </pc:spChg>
        <pc:spChg chg="del">
          <ac:chgData name="Richard Brynteson" userId="d77bb206a555839f" providerId="LiveId" clId="{9929778A-A19B-438C-A85E-943D1CA702FC}" dt="2019-08-14T13:30:55.065" v="123" actId="478"/>
          <ac:spMkLst>
            <pc:docMk/>
            <pc:sldMk cId="2586889988" sldId="6074"/>
            <ac:spMk id="3" creationId="{C3CBB5DC-5C4E-438A-AFD0-68F6BF9380D4}"/>
          </ac:spMkLst>
        </pc:spChg>
        <pc:spChg chg="add">
          <ac:chgData name="Richard Brynteson" userId="d77bb206a555839f" providerId="LiveId" clId="{9929778A-A19B-438C-A85E-943D1CA702FC}" dt="2019-08-14T13:31:00.185" v="125"/>
          <ac:spMkLst>
            <pc:docMk/>
            <pc:sldMk cId="2586889988" sldId="6074"/>
            <ac:spMk id="9" creationId="{443D6B68-4743-4E67-A434-EB161C747A21}"/>
          </ac:spMkLst>
        </pc:spChg>
        <pc:picChg chg="add mod">
          <ac:chgData name="Richard Brynteson" userId="d77bb206a555839f" providerId="LiveId" clId="{9929778A-A19B-438C-A85E-943D1CA702FC}" dt="2019-08-14T15:15:47.308" v="1306" actId="1076"/>
          <ac:picMkLst>
            <pc:docMk/>
            <pc:sldMk cId="2586889988" sldId="6074"/>
            <ac:picMk id="4" creationId="{F52E3119-ADA7-4EB3-8E5E-D645295B2BE7}"/>
          </ac:picMkLst>
        </pc:picChg>
        <pc:picChg chg="add mod">
          <ac:chgData name="Richard Brynteson" userId="d77bb206a555839f" providerId="LiveId" clId="{9929778A-A19B-438C-A85E-943D1CA702FC}" dt="2019-08-14T13:32:26.697" v="137" actId="1076"/>
          <ac:picMkLst>
            <pc:docMk/>
            <pc:sldMk cId="2586889988" sldId="6074"/>
            <ac:picMk id="5" creationId="{7D5CEC23-DB07-43A7-8F25-4381CB11129E}"/>
          </ac:picMkLst>
        </pc:picChg>
        <pc:picChg chg="add del">
          <ac:chgData name="Richard Brynteson" userId="d77bb206a555839f" providerId="LiveId" clId="{9929778A-A19B-438C-A85E-943D1CA702FC}" dt="2019-08-14T13:32:07.072" v="128" actId="478"/>
          <ac:picMkLst>
            <pc:docMk/>
            <pc:sldMk cId="2586889988" sldId="6074"/>
            <ac:picMk id="6" creationId="{7F96A433-29ED-4657-A6C3-11AE550B1B28}"/>
          </ac:picMkLst>
        </pc:picChg>
        <pc:picChg chg="add mod">
          <ac:chgData name="Richard Brynteson" userId="d77bb206a555839f" providerId="LiveId" clId="{9929778A-A19B-438C-A85E-943D1CA702FC}" dt="2019-08-14T13:32:23.272" v="135" actId="1076"/>
          <ac:picMkLst>
            <pc:docMk/>
            <pc:sldMk cId="2586889988" sldId="6074"/>
            <ac:picMk id="7" creationId="{6456358B-1A43-4FC9-A44C-9B5DE0CCC139}"/>
          </ac:picMkLst>
        </pc:picChg>
        <pc:picChg chg="add mod">
          <ac:chgData name="Richard Brynteson" userId="d77bb206a555839f" providerId="LiveId" clId="{9929778A-A19B-438C-A85E-943D1CA702FC}" dt="2019-08-14T13:32:24.928" v="136" actId="1076"/>
          <ac:picMkLst>
            <pc:docMk/>
            <pc:sldMk cId="2586889988" sldId="6074"/>
            <ac:picMk id="8" creationId="{8203A44B-FF0F-43AF-9717-0ED7620AB0A7}"/>
          </ac:picMkLst>
        </pc:picChg>
      </pc:sldChg>
      <pc:sldChg chg="addSp delSp modSp add">
        <pc:chgData name="Richard Brynteson" userId="d77bb206a555839f" providerId="LiveId" clId="{9929778A-A19B-438C-A85E-943D1CA702FC}" dt="2019-08-14T13:36:31.996" v="326" actId="20577"/>
        <pc:sldMkLst>
          <pc:docMk/>
          <pc:sldMk cId="2817143060" sldId="6075"/>
        </pc:sldMkLst>
        <pc:spChg chg="mod">
          <ac:chgData name="Richard Brynteson" userId="d77bb206a555839f" providerId="LiveId" clId="{9929778A-A19B-438C-A85E-943D1CA702FC}" dt="2019-08-14T13:35:12.636" v="168" actId="20577"/>
          <ac:spMkLst>
            <pc:docMk/>
            <pc:sldMk cId="2817143060" sldId="6075"/>
            <ac:spMk id="2" creationId="{E0125D7C-C702-4E89-84B5-32949572A99A}"/>
          </ac:spMkLst>
        </pc:spChg>
        <pc:spChg chg="mod">
          <ac:chgData name="Richard Brynteson" userId="d77bb206a555839f" providerId="LiveId" clId="{9929778A-A19B-438C-A85E-943D1CA702FC}" dt="2019-08-14T13:36:31.996" v="326" actId="20577"/>
          <ac:spMkLst>
            <pc:docMk/>
            <pc:sldMk cId="2817143060" sldId="6075"/>
            <ac:spMk id="4" creationId="{09BDA33A-51DB-47A5-83B8-B1ABE599CF34}"/>
          </ac:spMkLst>
        </pc:spChg>
        <pc:spChg chg="add del mod">
          <ac:chgData name="Richard Brynteson" userId="d77bb206a555839f" providerId="LiveId" clId="{9929778A-A19B-438C-A85E-943D1CA702FC}" dt="2019-08-14T13:36:10.153" v="173" actId="478"/>
          <ac:spMkLst>
            <pc:docMk/>
            <pc:sldMk cId="2817143060" sldId="6075"/>
            <ac:spMk id="5" creationId="{FDEDA155-FB47-46DC-AC65-537A4FF0DAE4}"/>
          </ac:spMkLst>
        </pc:spChg>
        <pc:picChg chg="del mod">
          <ac:chgData name="Richard Brynteson" userId="d77bb206a555839f" providerId="LiveId" clId="{9929778A-A19B-438C-A85E-943D1CA702FC}" dt="2019-08-14T13:35:14.739" v="170" actId="478"/>
          <ac:picMkLst>
            <pc:docMk/>
            <pc:sldMk cId="2817143060" sldId="6075"/>
            <ac:picMk id="6" creationId="{DD6569A7-80F8-4DFC-9E35-30C04EDB7327}"/>
          </ac:picMkLst>
        </pc:picChg>
        <pc:picChg chg="add">
          <ac:chgData name="Richard Brynteson" userId="d77bb206a555839f" providerId="LiveId" clId="{9929778A-A19B-438C-A85E-943D1CA702FC}" dt="2019-08-14T13:36:10.417" v="174"/>
          <ac:picMkLst>
            <pc:docMk/>
            <pc:sldMk cId="2817143060" sldId="6075"/>
            <ac:picMk id="7" creationId="{E070635C-4E47-43C6-AAF0-38FDAEA961DB}"/>
          </ac:picMkLst>
        </pc:picChg>
      </pc:sldChg>
      <pc:sldChg chg="addSp delSp modSp add">
        <pc:chgData name="Richard Brynteson" userId="d77bb206a555839f" providerId="LiveId" clId="{9929778A-A19B-438C-A85E-943D1CA702FC}" dt="2019-08-14T13:37:49.653" v="427" actId="20577"/>
        <pc:sldMkLst>
          <pc:docMk/>
          <pc:sldMk cId="277074117" sldId="6076"/>
        </pc:sldMkLst>
        <pc:spChg chg="mod">
          <ac:chgData name="Richard Brynteson" userId="d77bb206a555839f" providerId="LiveId" clId="{9929778A-A19B-438C-A85E-943D1CA702FC}" dt="2019-08-14T13:37:01.184" v="347" actId="20577"/>
          <ac:spMkLst>
            <pc:docMk/>
            <pc:sldMk cId="277074117" sldId="6076"/>
            <ac:spMk id="2" creationId="{E0125D7C-C702-4E89-84B5-32949572A99A}"/>
          </ac:spMkLst>
        </pc:spChg>
        <pc:spChg chg="mod">
          <ac:chgData name="Richard Brynteson" userId="d77bb206a555839f" providerId="LiveId" clId="{9929778A-A19B-438C-A85E-943D1CA702FC}" dt="2019-08-14T13:37:49.653" v="427" actId="20577"/>
          <ac:spMkLst>
            <pc:docMk/>
            <pc:sldMk cId="277074117" sldId="6076"/>
            <ac:spMk id="4" creationId="{09BDA33A-51DB-47A5-83B8-B1ABE599CF34}"/>
          </ac:spMkLst>
        </pc:spChg>
        <pc:picChg chg="add mod">
          <ac:chgData name="Richard Brynteson" userId="d77bb206a555839f" providerId="LiveId" clId="{9929778A-A19B-438C-A85E-943D1CA702FC}" dt="2019-08-14T13:37:09.696" v="350" actId="1076"/>
          <ac:picMkLst>
            <pc:docMk/>
            <pc:sldMk cId="277074117" sldId="6076"/>
            <ac:picMk id="3" creationId="{840E584C-8084-4D5E-9EA8-3AC53240E7E3}"/>
          </ac:picMkLst>
        </pc:picChg>
        <pc:picChg chg="add mod">
          <ac:chgData name="Richard Brynteson" userId="d77bb206a555839f" providerId="LiveId" clId="{9929778A-A19B-438C-A85E-943D1CA702FC}" dt="2019-08-14T13:37:26.025" v="352" actId="1076"/>
          <ac:picMkLst>
            <pc:docMk/>
            <pc:sldMk cId="277074117" sldId="6076"/>
            <ac:picMk id="5" creationId="{95DC16C1-3165-4355-AD4F-0B2D98F66351}"/>
          </ac:picMkLst>
        </pc:picChg>
        <pc:picChg chg="del">
          <ac:chgData name="Richard Brynteson" userId="d77bb206a555839f" providerId="LiveId" clId="{9929778A-A19B-438C-A85E-943D1CA702FC}" dt="2019-08-14T13:37:03.319" v="348" actId="478"/>
          <ac:picMkLst>
            <pc:docMk/>
            <pc:sldMk cId="277074117" sldId="6076"/>
            <ac:picMk id="6" creationId="{DD6569A7-80F8-4DFC-9E35-30C04EDB7327}"/>
          </ac:picMkLst>
        </pc:picChg>
      </pc:sldChg>
      <pc:sldChg chg="addSp delSp modSp add">
        <pc:chgData name="Richard Brynteson" userId="d77bb206a555839f" providerId="LiveId" clId="{9929778A-A19B-438C-A85E-943D1CA702FC}" dt="2019-08-14T13:40:07.393" v="580"/>
        <pc:sldMkLst>
          <pc:docMk/>
          <pc:sldMk cId="3375457803" sldId="6077"/>
        </pc:sldMkLst>
        <pc:spChg chg="mod">
          <ac:chgData name="Richard Brynteson" userId="d77bb206a555839f" providerId="LiveId" clId="{9929778A-A19B-438C-A85E-943D1CA702FC}" dt="2019-08-14T13:38:45.840" v="459" actId="20577"/>
          <ac:spMkLst>
            <pc:docMk/>
            <pc:sldMk cId="3375457803" sldId="6077"/>
            <ac:spMk id="2" creationId="{E0125D7C-C702-4E89-84B5-32949572A99A}"/>
          </ac:spMkLst>
        </pc:spChg>
        <pc:spChg chg="mod">
          <ac:chgData name="Richard Brynteson" userId="d77bb206a555839f" providerId="LiveId" clId="{9929778A-A19B-438C-A85E-943D1CA702FC}" dt="2019-08-14T13:39:51.553" v="578" actId="20577"/>
          <ac:spMkLst>
            <pc:docMk/>
            <pc:sldMk cId="3375457803" sldId="6077"/>
            <ac:spMk id="4" creationId="{09BDA33A-51DB-47A5-83B8-B1ABE599CF34}"/>
          </ac:spMkLst>
        </pc:spChg>
        <pc:picChg chg="del">
          <ac:chgData name="Richard Brynteson" userId="d77bb206a555839f" providerId="LiveId" clId="{9929778A-A19B-438C-A85E-943D1CA702FC}" dt="2019-08-14T13:39:00.948" v="533" actId="478"/>
          <ac:picMkLst>
            <pc:docMk/>
            <pc:sldMk cId="3375457803" sldId="6077"/>
            <ac:picMk id="3" creationId="{840E584C-8084-4D5E-9EA8-3AC53240E7E3}"/>
          </ac:picMkLst>
        </pc:picChg>
        <pc:picChg chg="del">
          <ac:chgData name="Richard Brynteson" userId="d77bb206a555839f" providerId="LiveId" clId="{9929778A-A19B-438C-A85E-943D1CA702FC}" dt="2019-08-14T13:39:02.188" v="534" actId="478"/>
          <ac:picMkLst>
            <pc:docMk/>
            <pc:sldMk cId="3375457803" sldId="6077"/>
            <ac:picMk id="5" creationId="{95DC16C1-3165-4355-AD4F-0B2D98F66351}"/>
          </ac:picMkLst>
        </pc:picChg>
        <pc:picChg chg="add mod">
          <ac:chgData name="Richard Brynteson" userId="d77bb206a555839f" providerId="LiveId" clId="{9929778A-A19B-438C-A85E-943D1CA702FC}" dt="2019-08-14T13:39:46.120" v="547" actId="1076"/>
          <ac:picMkLst>
            <pc:docMk/>
            <pc:sldMk cId="3375457803" sldId="6077"/>
            <ac:picMk id="6" creationId="{350D2A72-59A8-4496-873F-5D6372043692}"/>
          </ac:picMkLst>
        </pc:picChg>
        <pc:picChg chg="add mod">
          <ac:chgData name="Richard Brynteson" userId="d77bb206a555839f" providerId="LiveId" clId="{9929778A-A19B-438C-A85E-943D1CA702FC}" dt="2019-08-14T13:39:44.504" v="546" actId="1076"/>
          <ac:picMkLst>
            <pc:docMk/>
            <pc:sldMk cId="3375457803" sldId="6077"/>
            <ac:picMk id="7" creationId="{91F88C0D-3CCE-492D-B533-C668BBC62C6E}"/>
          </ac:picMkLst>
        </pc:picChg>
        <pc:picChg chg="add del">
          <ac:chgData name="Richard Brynteson" userId="d77bb206a555839f" providerId="LiveId" clId="{9929778A-A19B-438C-A85E-943D1CA702FC}" dt="2019-08-14T13:40:07.393" v="580"/>
          <ac:picMkLst>
            <pc:docMk/>
            <pc:sldMk cId="3375457803" sldId="6077"/>
            <ac:picMk id="8" creationId="{A2CD16BD-CB86-4B61-9E1C-910FE43A00D0}"/>
          </ac:picMkLst>
        </pc:picChg>
      </pc:sldChg>
      <pc:sldChg chg="addSp delSp modSp add">
        <pc:chgData name="Richard Brynteson" userId="d77bb206a555839f" providerId="LiveId" clId="{9929778A-A19B-438C-A85E-943D1CA702FC}" dt="2019-08-14T13:40:48.222" v="608" actId="1076"/>
        <pc:sldMkLst>
          <pc:docMk/>
          <pc:sldMk cId="418404681" sldId="6078"/>
        </pc:sldMkLst>
        <pc:spChg chg="mod">
          <ac:chgData name="Richard Brynteson" userId="d77bb206a555839f" providerId="LiveId" clId="{9929778A-A19B-438C-A85E-943D1CA702FC}" dt="2019-08-14T13:40:16.700" v="598" actId="20577"/>
          <ac:spMkLst>
            <pc:docMk/>
            <pc:sldMk cId="418404681" sldId="6078"/>
            <ac:spMk id="2" creationId="{E0125D7C-C702-4E89-84B5-32949572A99A}"/>
          </ac:spMkLst>
        </pc:spChg>
        <pc:spChg chg="mod">
          <ac:chgData name="Richard Brynteson" userId="d77bb206a555839f" providerId="LiveId" clId="{9929778A-A19B-438C-A85E-943D1CA702FC}" dt="2019-08-14T13:40:45.358" v="607" actId="1076"/>
          <ac:spMkLst>
            <pc:docMk/>
            <pc:sldMk cId="418404681" sldId="6078"/>
            <ac:spMk id="4" creationId="{09BDA33A-51DB-47A5-83B8-B1ABE599CF34}"/>
          </ac:spMkLst>
        </pc:spChg>
        <pc:picChg chg="del">
          <ac:chgData name="Richard Brynteson" userId="d77bb206a555839f" providerId="LiveId" clId="{9929778A-A19B-438C-A85E-943D1CA702FC}" dt="2019-08-14T13:40:32.868" v="600" actId="478"/>
          <ac:picMkLst>
            <pc:docMk/>
            <pc:sldMk cId="418404681" sldId="6078"/>
            <ac:picMk id="6" creationId="{350D2A72-59A8-4496-873F-5D6372043692}"/>
          </ac:picMkLst>
        </pc:picChg>
        <pc:picChg chg="del">
          <ac:chgData name="Richard Brynteson" userId="d77bb206a555839f" providerId="LiveId" clId="{9929778A-A19B-438C-A85E-943D1CA702FC}" dt="2019-08-14T13:40:33.388" v="601" actId="478"/>
          <ac:picMkLst>
            <pc:docMk/>
            <pc:sldMk cId="418404681" sldId="6078"/>
            <ac:picMk id="7" creationId="{91F88C0D-3CCE-492D-B533-C668BBC62C6E}"/>
          </ac:picMkLst>
        </pc:picChg>
        <pc:picChg chg="add mod">
          <ac:chgData name="Richard Brynteson" userId="d77bb206a555839f" providerId="LiveId" clId="{9929778A-A19B-438C-A85E-943D1CA702FC}" dt="2019-08-14T13:40:48.222" v="608" actId="1076"/>
          <ac:picMkLst>
            <pc:docMk/>
            <pc:sldMk cId="418404681" sldId="6078"/>
            <ac:picMk id="1026" creationId="{77828392-0075-4AE7-99A1-7DA32307276D}"/>
          </ac:picMkLst>
        </pc:picChg>
      </pc:sldChg>
      <pc:sldChg chg="addSp delSp modSp add">
        <pc:chgData name="Richard Brynteson" userId="d77bb206a555839f" providerId="LiveId" clId="{9929778A-A19B-438C-A85E-943D1CA702FC}" dt="2019-08-14T13:41:32.950" v="777" actId="20577"/>
        <pc:sldMkLst>
          <pc:docMk/>
          <pc:sldMk cId="3715884338" sldId="6079"/>
        </pc:sldMkLst>
        <pc:spChg chg="mod">
          <ac:chgData name="Richard Brynteson" userId="d77bb206a555839f" providerId="LiveId" clId="{9929778A-A19B-438C-A85E-943D1CA702FC}" dt="2019-08-14T13:41:01.641" v="638" actId="20577"/>
          <ac:spMkLst>
            <pc:docMk/>
            <pc:sldMk cId="3715884338" sldId="6079"/>
            <ac:spMk id="2" creationId="{E0125D7C-C702-4E89-84B5-32949572A99A}"/>
          </ac:spMkLst>
        </pc:spChg>
        <pc:spChg chg="mod">
          <ac:chgData name="Richard Brynteson" userId="d77bb206a555839f" providerId="LiveId" clId="{9929778A-A19B-438C-A85E-943D1CA702FC}" dt="2019-08-14T13:41:32.950" v="777" actId="20577"/>
          <ac:spMkLst>
            <pc:docMk/>
            <pc:sldMk cId="3715884338" sldId="6079"/>
            <ac:spMk id="4" creationId="{09BDA33A-51DB-47A5-83B8-B1ABE599CF34}"/>
          </ac:spMkLst>
        </pc:spChg>
        <pc:picChg chg="del">
          <ac:chgData name="Richard Brynteson" userId="d77bb206a555839f" providerId="LiveId" clId="{9929778A-A19B-438C-A85E-943D1CA702FC}" dt="2019-08-14T13:41:05.191" v="639" actId="478"/>
          <ac:picMkLst>
            <pc:docMk/>
            <pc:sldMk cId="3715884338" sldId="6079"/>
            <ac:picMk id="1026" creationId="{77828392-0075-4AE7-99A1-7DA32307276D}"/>
          </ac:picMkLst>
        </pc:picChg>
        <pc:picChg chg="add mod">
          <ac:chgData name="Richard Brynteson" userId="d77bb206a555839f" providerId="LiveId" clId="{9929778A-A19B-438C-A85E-943D1CA702FC}" dt="2019-08-14T13:41:07.488" v="641" actId="1076"/>
          <ac:picMkLst>
            <pc:docMk/>
            <pc:sldMk cId="3715884338" sldId="6079"/>
            <ac:picMk id="2050" creationId="{6C285EB4-6E24-4A12-8E2C-66F14BFEC1DE}"/>
          </ac:picMkLst>
        </pc:picChg>
      </pc:sldChg>
      <pc:sldChg chg="addSp delSp modSp add">
        <pc:chgData name="Richard Brynteson" userId="d77bb206a555839f" providerId="LiveId" clId="{9929778A-A19B-438C-A85E-943D1CA702FC}" dt="2019-08-14T13:43:13.565" v="944" actId="1076"/>
        <pc:sldMkLst>
          <pc:docMk/>
          <pc:sldMk cId="3951848335" sldId="6080"/>
        </pc:sldMkLst>
        <pc:spChg chg="mod">
          <ac:chgData name="Richard Brynteson" userId="d77bb206a555839f" providerId="LiveId" clId="{9929778A-A19B-438C-A85E-943D1CA702FC}" dt="2019-08-14T13:41:49.671" v="805" actId="20577"/>
          <ac:spMkLst>
            <pc:docMk/>
            <pc:sldMk cId="3951848335" sldId="6080"/>
            <ac:spMk id="2" creationId="{E0125D7C-C702-4E89-84B5-32949572A99A}"/>
          </ac:spMkLst>
        </pc:spChg>
        <pc:spChg chg="mod">
          <ac:chgData name="Richard Brynteson" userId="d77bb206a555839f" providerId="LiveId" clId="{9929778A-A19B-438C-A85E-943D1CA702FC}" dt="2019-08-14T13:42:39.425" v="942" actId="20577"/>
          <ac:spMkLst>
            <pc:docMk/>
            <pc:sldMk cId="3951848335" sldId="6080"/>
            <ac:spMk id="4" creationId="{09BDA33A-51DB-47A5-83B8-B1ABE599CF34}"/>
          </ac:spMkLst>
        </pc:spChg>
        <pc:picChg chg="add mod">
          <ac:chgData name="Richard Brynteson" userId="d77bb206a555839f" providerId="LiveId" clId="{9929778A-A19B-438C-A85E-943D1CA702FC}" dt="2019-08-14T13:43:13.565" v="944" actId="1076"/>
          <ac:picMkLst>
            <pc:docMk/>
            <pc:sldMk cId="3951848335" sldId="6080"/>
            <ac:picMk id="3" creationId="{6274CAF4-65A4-4383-A197-3506353FD2EA}"/>
          </ac:picMkLst>
        </pc:picChg>
        <pc:picChg chg="del">
          <ac:chgData name="Richard Brynteson" userId="d77bb206a555839f" providerId="LiveId" clId="{9929778A-A19B-438C-A85E-943D1CA702FC}" dt="2019-08-14T13:41:52.669" v="806" actId="478"/>
          <ac:picMkLst>
            <pc:docMk/>
            <pc:sldMk cId="3951848335" sldId="6080"/>
            <ac:picMk id="2050" creationId="{6C285EB4-6E24-4A12-8E2C-66F14BFEC1DE}"/>
          </ac:picMkLst>
        </pc:picChg>
      </pc:sldChg>
      <pc:sldChg chg="addSp delSp modSp add">
        <pc:chgData name="Richard Brynteson" userId="d77bb206a555839f" providerId="LiveId" clId="{9929778A-A19B-438C-A85E-943D1CA702FC}" dt="2019-08-14T13:44:37.269" v="1089" actId="14100"/>
        <pc:sldMkLst>
          <pc:docMk/>
          <pc:sldMk cId="4043699764" sldId="6081"/>
        </pc:sldMkLst>
        <pc:spChg chg="mod">
          <ac:chgData name="Richard Brynteson" userId="d77bb206a555839f" providerId="LiveId" clId="{9929778A-A19B-438C-A85E-943D1CA702FC}" dt="2019-08-14T13:44:05.399" v="966" actId="20577"/>
          <ac:spMkLst>
            <pc:docMk/>
            <pc:sldMk cId="4043699764" sldId="6081"/>
            <ac:spMk id="2" creationId="{E0125D7C-C702-4E89-84B5-32949572A99A}"/>
          </ac:spMkLst>
        </pc:spChg>
        <pc:spChg chg="mod">
          <ac:chgData name="Richard Brynteson" userId="d77bb206a555839f" providerId="LiveId" clId="{9929778A-A19B-438C-A85E-943D1CA702FC}" dt="2019-08-14T13:44:37.269" v="1089" actId="14100"/>
          <ac:spMkLst>
            <pc:docMk/>
            <pc:sldMk cId="4043699764" sldId="6081"/>
            <ac:spMk id="4" creationId="{09BDA33A-51DB-47A5-83B8-B1ABE599CF34}"/>
          </ac:spMkLst>
        </pc:spChg>
        <pc:picChg chg="del">
          <ac:chgData name="Richard Brynteson" userId="d77bb206a555839f" providerId="LiveId" clId="{9929778A-A19B-438C-A85E-943D1CA702FC}" dt="2019-08-14T13:44:10.716" v="967" actId="478"/>
          <ac:picMkLst>
            <pc:docMk/>
            <pc:sldMk cId="4043699764" sldId="6081"/>
            <ac:picMk id="3" creationId="{6274CAF4-65A4-4383-A197-3506353FD2EA}"/>
          </ac:picMkLst>
        </pc:picChg>
        <pc:picChg chg="add mod">
          <ac:chgData name="Richard Brynteson" userId="d77bb206a555839f" providerId="LiveId" clId="{9929778A-A19B-438C-A85E-943D1CA702FC}" dt="2019-08-14T13:44:14.171" v="970" actId="14100"/>
          <ac:picMkLst>
            <pc:docMk/>
            <pc:sldMk cId="4043699764" sldId="6081"/>
            <ac:picMk id="5" creationId="{9DC3A570-AC35-4BB4-AA6E-569EB51D13DD}"/>
          </ac:picMkLst>
        </pc:picChg>
      </pc:sldChg>
      <pc:sldChg chg="addSp delSp modSp add ord">
        <pc:chgData name="Richard Brynteson" userId="d77bb206a555839f" providerId="LiveId" clId="{9929778A-A19B-438C-A85E-943D1CA702FC}" dt="2019-08-14T13:45:21.273" v="1149"/>
        <pc:sldMkLst>
          <pc:docMk/>
          <pc:sldMk cId="2738004421" sldId="6082"/>
        </pc:sldMkLst>
        <pc:spChg chg="mod">
          <ac:chgData name="Richard Brynteson" userId="d77bb206a555839f" providerId="LiveId" clId="{9929778A-A19B-438C-A85E-943D1CA702FC}" dt="2019-08-14T13:44:59.097" v="1107" actId="20577"/>
          <ac:spMkLst>
            <pc:docMk/>
            <pc:sldMk cId="2738004421" sldId="6082"/>
            <ac:spMk id="2" creationId="{E0125D7C-C702-4E89-84B5-32949572A99A}"/>
          </ac:spMkLst>
        </pc:spChg>
        <pc:spChg chg="mod">
          <ac:chgData name="Richard Brynteson" userId="d77bb206a555839f" providerId="LiveId" clId="{9929778A-A19B-438C-A85E-943D1CA702FC}" dt="2019-08-14T13:45:12.700" v="1146" actId="5793"/>
          <ac:spMkLst>
            <pc:docMk/>
            <pc:sldMk cId="2738004421" sldId="6082"/>
            <ac:spMk id="4" creationId="{09BDA33A-51DB-47A5-83B8-B1ABE599CF34}"/>
          </ac:spMkLst>
        </pc:spChg>
        <pc:picChg chg="del">
          <ac:chgData name="Richard Brynteson" userId="d77bb206a555839f" providerId="LiveId" clId="{9929778A-A19B-438C-A85E-943D1CA702FC}" dt="2019-08-14T13:45:03.167" v="1108" actId="478"/>
          <ac:picMkLst>
            <pc:docMk/>
            <pc:sldMk cId="2738004421" sldId="6082"/>
            <ac:picMk id="5" creationId="{9DC3A570-AC35-4BB4-AA6E-569EB51D13DD}"/>
          </ac:picMkLst>
        </pc:picChg>
        <pc:picChg chg="add mod">
          <ac:chgData name="Richard Brynteson" userId="d77bb206a555839f" providerId="LiveId" clId="{9929778A-A19B-438C-A85E-943D1CA702FC}" dt="2019-08-14T13:45:15.279" v="1147" actId="1076"/>
          <ac:picMkLst>
            <pc:docMk/>
            <pc:sldMk cId="2738004421" sldId="6082"/>
            <ac:picMk id="3074" creationId="{A0BA714C-925C-408B-9F4B-48477628C5E0}"/>
          </ac:picMkLst>
        </pc:picChg>
      </pc:sldChg>
      <pc:sldChg chg="modSp add ord">
        <pc:chgData name="Richard Brynteson" userId="d77bb206a555839f" providerId="LiveId" clId="{9929778A-A19B-438C-A85E-943D1CA702FC}" dt="2019-08-14T13:46:18.600" v="1180" actId="20577"/>
        <pc:sldMkLst>
          <pc:docMk/>
          <pc:sldMk cId="1986161980" sldId="6083"/>
        </pc:sldMkLst>
        <pc:spChg chg="mod">
          <ac:chgData name="Richard Brynteson" userId="d77bb206a555839f" providerId="LiveId" clId="{9929778A-A19B-438C-A85E-943D1CA702FC}" dt="2019-08-14T13:46:18.600" v="1180" actId="20577"/>
          <ac:spMkLst>
            <pc:docMk/>
            <pc:sldMk cId="1986161980" sldId="6083"/>
            <ac:spMk id="3" creationId="{00000000-0000-0000-0000-000000000000}"/>
          </ac:spMkLst>
        </pc:spChg>
      </pc:sldChg>
      <pc:sldChg chg="modSp new">
        <pc:chgData name="Richard Brynteson" userId="d77bb206a555839f" providerId="LiveId" clId="{9929778A-A19B-438C-A85E-943D1CA702FC}" dt="2019-08-14T13:47:51.106" v="1216" actId="20577"/>
        <pc:sldMkLst>
          <pc:docMk/>
          <pc:sldMk cId="3462038331" sldId="6084"/>
        </pc:sldMkLst>
        <pc:spChg chg="mod">
          <ac:chgData name="Richard Brynteson" userId="d77bb206a555839f" providerId="LiveId" clId="{9929778A-A19B-438C-A85E-943D1CA702FC}" dt="2019-08-14T13:47:38.489" v="1192" actId="20577"/>
          <ac:spMkLst>
            <pc:docMk/>
            <pc:sldMk cId="3462038331" sldId="6084"/>
            <ac:spMk id="2" creationId="{9A6FF84C-B052-4B9A-B618-03C4168A435E}"/>
          </ac:spMkLst>
        </pc:spChg>
        <pc:spChg chg="mod">
          <ac:chgData name="Richard Brynteson" userId="d77bb206a555839f" providerId="LiveId" clId="{9929778A-A19B-438C-A85E-943D1CA702FC}" dt="2019-08-14T13:47:51.106" v="1216" actId="20577"/>
          <ac:spMkLst>
            <pc:docMk/>
            <pc:sldMk cId="3462038331" sldId="6084"/>
            <ac:spMk id="3" creationId="{92AC9694-B269-4B0E-B2BD-4478E96F3D72}"/>
          </ac:spMkLst>
        </pc:spChg>
      </pc:sldChg>
      <pc:sldChg chg="modSp add">
        <pc:chgData name="Richard Brynteson" userId="d77bb206a555839f" providerId="LiveId" clId="{9929778A-A19B-438C-A85E-943D1CA702FC}" dt="2019-08-14T13:48:16.396" v="1234" actId="20577"/>
        <pc:sldMkLst>
          <pc:docMk/>
          <pc:sldMk cId="1765975955" sldId="6085"/>
        </pc:sldMkLst>
        <pc:spChg chg="mod">
          <ac:chgData name="Richard Brynteson" userId="d77bb206a555839f" providerId="LiveId" clId="{9929778A-A19B-438C-A85E-943D1CA702FC}" dt="2019-08-14T13:48:16.396" v="1234" actId="20577"/>
          <ac:spMkLst>
            <pc:docMk/>
            <pc:sldMk cId="1765975955" sldId="6085"/>
            <ac:spMk id="3" creationId="{00000000-0000-0000-0000-000000000000}"/>
          </ac:spMkLst>
        </pc:spChg>
      </pc:sldChg>
      <pc:sldChg chg="modSp add">
        <pc:chgData name="Richard Brynteson" userId="d77bb206a555839f" providerId="LiveId" clId="{9929778A-A19B-438C-A85E-943D1CA702FC}" dt="2019-08-14T13:49:30.645" v="1271" actId="20577"/>
        <pc:sldMkLst>
          <pc:docMk/>
          <pc:sldMk cId="4049460456" sldId="6086"/>
        </pc:sldMkLst>
        <pc:spChg chg="mod">
          <ac:chgData name="Richard Brynteson" userId="d77bb206a555839f" providerId="LiveId" clId="{9929778A-A19B-438C-A85E-943D1CA702FC}" dt="2019-08-14T13:49:30.645" v="1271" actId="20577"/>
          <ac:spMkLst>
            <pc:docMk/>
            <pc:sldMk cId="4049460456" sldId="6086"/>
            <ac:spMk id="3" creationId="{00000000-0000-0000-0000-000000000000}"/>
          </ac:spMkLst>
        </pc:spChg>
      </pc:sldChg>
      <pc:sldChg chg="add">
        <pc:chgData name="Richard Brynteson" userId="d77bb206a555839f" providerId="LiveId" clId="{9929778A-A19B-438C-A85E-943D1CA702FC}" dt="2019-08-14T13:49:43.732" v="1272"/>
        <pc:sldMkLst>
          <pc:docMk/>
          <pc:sldMk cId="1286662022" sldId="6087"/>
        </pc:sldMkLst>
      </pc:sldChg>
      <pc:sldChg chg="add">
        <pc:chgData name="Richard Brynteson" userId="d77bb206a555839f" providerId="LiveId" clId="{9929778A-A19B-438C-A85E-943D1CA702FC}" dt="2019-08-14T13:49:43.732" v="1272"/>
        <pc:sldMkLst>
          <pc:docMk/>
          <pc:sldMk cId="902854630" sldId="6088"/>
        </pc:sldMkLst>
      </pc:sldChg>
      <pc:sldChg chg="delSp modSp add">
        <pc:chgData name="Richard Brynteson" userId="d77bb206a555839f" providerId="LiveId" clId="{9929778A-A19B-438C-A85E-943D1CA702FC}" dt="2019-08-14T13:51:16.112" v="1305"/>
        <pc:sldMkLst>
          <pc:docMk/>
          <pc:sldMk cId="2798094772" sldId="6089"/>
        </pc:sldMkLst>
        <pc:spChg chg="mod">
          <ac:chgData name="Richard Brynteson" userId="d77bb206a555839f" providerId="LiveId" clId="{9929778A-A19B-438C-A85E-943D1CA702FC}" dt="2019-08-14T13:50:43.813" v="1287" actId="20577"/>
          <ac:spMkLst>
            <pc:docMk/>
            <pc:sldMk cId="2798094772" sldId="6089"/>
            <ac:spMk id="2" creationId="{E0125D7C-C702-4E89-84B5-32949572A99A}"/>
          </ac:spMkLst>
        </pc:spChg>
        <pc:spChg chg="mod">
          <ac:chgData name="Richard Brynteson" userId="d77bb206a555839f" providerId="LiveId" clId="{9929778A-A19B-438C-A85E-943D1CA702FC}" dt="2019-08-14T13:51:16.112" v="1305"/>
          <ac:spMkLst>
            <pc:docMk/>
            <pc:sldMk cId="2798094772" sldId="6089"/>
            <ac:spMk id="4" creationId="{09BDA33A-51DB-47A5-83B8-B1ABE599CF34}"/>
          </ac:spMkLst>
        </pc:spChg>
        <pc:picChg chg="del">
          <ac:chgData name="Richard Brynteson" userId="d77bb206a555839f" providerId="LiveId" clId="{9929778A-A19B-438C-A85E-943D1CA702FC}" dt="2019-08-14T13:50:45.510" v="1288" actId="478"/>
          <ac:picMkLst>
            <pc:docMk/>
            <pc:sldMk cId="2798094772" sldId="6089"/>
            <ac:picMk id="5" creationId="{9DC3A570-AC35-4BB4-AA6E-569EB51D13DD}"/>
          </ac:picMkLst>
        </pc:picChg>
      </pc:sldChg>
      <pc:sldChg chg="addSp modSp add">
        <pc:chgData name="Richard Brynteson" userId="d77bb206a555839f" providerId="LiveId" clId="{9929778A-A19B-438C-A85E-943D1CA702FC}" dt="2019-08-14T15:16:24.678" v="1324" actId="1076"/>
        <pc:sldMkLst>
          <pc:docMk/>
          <pc:sldMk cId="3983982627" sldId="6090"/>
        </pc:sldMkLst>
        <pc:spChg chg="mod">
          <ac:chgData name="Richard Brynteson" userId="d77bb206a555839f" providerId="LiveId" clId="{9929778A-A19B-438C-A85E-943D1CA702FC}" dt="2019-08-14T15:16:00.740" v="1320" actId="20577"/>
          <ac:spMkLst>
            <pc:docMk/>
            <pc:sldMk cId="3983982627" sldId="6090"/>
            <ac:spMk id="3" creationId="{00000000-0000-0000-0000-000000000000}"/>
          </ac:spMkLst>
        </pc:spChg>
        <pc:picChg chg="add mod">
          <ac:chgData name="Richard Brynteson" userId="d77bb206a555839f" providerId="LiveId" clId="{9929778A-A19B-438C-A85E-943D1CA702FC}" dt="2019-08-14T15:16:24.678" v="1324" actId="1076"/>
          <ac:picMkLst>
            <pc:docMk/>
            <pc:sldMk cId="3983982627" sldId="6090"/>
            <ac:picMk id="1026" creationId="{61C51740-3C54-4339-83F1-674949BF961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116A5-1EEB-4FD8-9126-F481E6C7A23F}" type="datetimeFigureOut">
              <a:rPr lang="en-US" smtClean="0"/>
              <a:t>11/21/2019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0EF7E-FA37-47FA-B75A-5F20C2E90A9C}" type="slidenum">
              <a:rPr lang="en-US" smtClean="0"/>
              <a:t>‹#›</a:t>
            </a:fld>
            <a:endParaRPr lang="en-US"/>
          </a:p>
        </p:txBody>
      </p:sp>
    </p:spTree>
    <p:extLst>
      <p:ext uri="{BB962C8B-B14F-4D97-AF65-F5344CB8AC3E}">
        <p14:creationId xmlns:p14="http://schemas.microsoft.com/office/powerpoint/2010/main" val="3266626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F30907-E4FC-4282-8CB5-07B8C588EE2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55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811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321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3154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207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9366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0745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9074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805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677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F30907-E4FC-4282-8CB5-07B8C588EE2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2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F30907-E4FC-4282-8CB5-07B8C588EE2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926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F30907-E4FC-4282-8CB5-07B8C588EE2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246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F30907-E4FC-4282-8CB5-07B8C588EE2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0593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AD060B-A89C-4471-8691-763C051EA7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379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7C35050-79AC-4FB3-9B15-5B62B59411B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817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965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12:49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584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Master" Target="../slideMasters/slideMaster10.xml"/><Relationship Id="rId5" Type="http://schemas.openxmlformats.org/officeDocument/2006/relationships/image" Target="../media/image39.png"/><Relationship Id="rId4" Type="http://schemas.openxmlformats.org/officeDocument/2006/relationships/image" Target="../media/image38.jpe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0.xml"/><Relationship Id="rId5" Type="http://schemas.openxmlformats.org/officeDocument/2006/relationships/image" Target="../media/image43.emf"/><Relationship Id="rId4" Type="http://schemas.openxmlformats.org/officeDocument/2006/relationships/image" Target="../media/image42.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0.xml"/><Relationship Id="rId5" Type="http://schemas.openxmlformats.org/officeDocument/2006/relationships/image" Target="../media/image43.emf"/><Relationship Id="rId4" Type="http://schemas.openxmlformats.org/officeDocument/2006/relationships/image" Target="../media/image42.pn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e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jp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8.jpe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9.jp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8.emf"/><Relationship Id="rId1" Type="http://schemas.openxmlformats.org/officeDocument/2006/relationships/slideMaster" Target="../slideMasters/slideMaster13.xml"/><Relationship Id="rId4" Type="http://schemas.openxmlformats.org/officeDocument/2006/relationships/image" Target="../media/image7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7.jpeg"/><Relationship Id="rId1" Type="http://schemas.openxmlformats.org/officeDocument/2006/relationships/slideMaster" Target="../slideMasters/slideMaster13.xml"/><Relationship Id="rId4" Type="http://schemas.openxmlformats.org/officeDocument/2006/relationships/image" Target="../media/image78.png"/></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81.jpeg"/><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81.jpeg"/><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3.emf"/><Relationship Id="rId1" Type="http://schemas.openxmlformats.org/officeDocument/2006/relationships/slideMaster" Target="../slideMasters/slideMaster15.xml"/><Relationship Id="rId4" Type="http://schemas.openxmlformats.org/officeDocument/2006/relationships/image" Target="../media/image25.svg"/></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81.jpe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6.png"/><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87.png"/><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88.png"/><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23.emf"/><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0.jpeg"/><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6.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6.xml"/><Relationship Id="rId4" Type="http://schemas.openxmlformats.org/officeDocument/2006/relationships/image" Target="../media/image2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25.sv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
        <p:nvSpPr>
          <p:cNvPr id="3" name="Content Placeholder 2"/>
          <p:cNvSpPr>
            <a:spLocks noGrp="1"/>
          </p:cNvSpPr>
          <p:nvPr>
            <p:ph idx="1" hasCustomPrompt="1"/>
          </p:nvPr>
        </p:nvSpPr>
        <p:spPr/>
        <p:txBody>
          <a:bodyPr/>
          <a:lstStyle>
            <a:lvl1pPr>
              <a:buClr>
                <a:srgbClr val="1E70B6"/>
              </a:buClr>
              <a:defRPr/>
            </a:lvl1pPr>
            <a:lvl2pPr>
              <a:buClr>
                <a:srgbClr val="1E70B6"/>
              </a:buClr>
              <a:defRPr/>
            </a:lvl2pPr>
            <a:lvl3pPr>
              <a:buClr>
                <a:srgbClr val="1E70B6"/>
              </a:buClr>
              <a:defRPr/>
            </a:lvl3pPr>
            <a:lvl4pPr>
              <a:buClr>
                <a:srgbClr val="1E70B6"/>
              </a:buClr>
              <a:defRPr/>
            </a:lvl4pPr>
            <a:lvl5pPr>
              <a:buClr>
                <a:srgbClr val="1E70B6"/>
              </a:buClr>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009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1" y="-312"/>
            <a:ext cx="12191377" cy="6858623"/>
          </a:xfrm>
          <a:prstGeom prst="rect">
            <a:avLst/>
          </a:prstGeom>
        </p:spPr>
      </p:pic>
      <p:sp>
        <p:nvSpPr>
          <p:cNvPr id="12" name="Rectangle 11"/>
          <p:cNvSpPr/>
          <p:nvPr userDrawn="1"/>
        </p:nvSpPr>
        <p:spPr bwMode="auto">
          <a:xfrm>
            <a:off x="263885" y="4618989"/>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2966772"/>
            <a:ext cx="12192000" cy="3890220"/>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21012" y="4576555"/>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4" name="Text Placeholder 2"/>
          <p:cNvSpPr>
            <a:spLocks noGrp="1"/>
          </p:cNvSpPr>
          <p:nvPr>
            <p:ph type="body" sz="quarter" idx="14" hasCustomPrompt="1"/>
          </p:nvPr>
        </p:nvSpPr>
        <p:spPr bwMode="auto">
          <a:xfrm>
            <a:off x="227542" y="5840964"/>
            <a:ext cx="8354964" cy="476135"/>
          </a:xfr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dirty="0"/>
              <a:t>Subtitle</a:t>
            </a: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529" y="312533"/>
            <a:ext cx="1601410" cy="516416"/>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409152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0077D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846493-08F4-440D-B99B-573B8C0EAC5E}"/>
              </a:ext>
            </a:extLst>
          </p:cNvPr>
          <p:cNvSpPr>
            <a:spLocks noGrp="1"/>
          </p:cNvSpPr>
          <p:nvPr>
            <p:ph type="title"/>
          </p:nvPr>
        </p:nvSpPr>
        <p:spPr>
          <a:xfrm>
            <a:off x="344803" y="413150"/>
            <a:ext cx="11658601" cy="685800"/>
          </a:xfrm>
          <a:prstGeom prst="rect">
            <a:avLst/>
          </a:prstGeom>
        </p:spPr>
        <p:txBody>
          <a:bodyPr anchor="t"/>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185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27298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4285517"/>
      </p:ext>
    </p:extLst>
  </p:cSld>
  <p:clrMapOvr>
    <a:masterClrMapping/>
  </p:clrMapOvr>
  <p:transition>
    <p:fade/>
  </p:transition>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029215"/>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lide w/ Titl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3353" y="479022"/>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260918610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20613672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325300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18363194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44803" y="413150"/>
            <a:ext cx="11658601" cy="602903"/>
          </a:xfrm>
          <a:prstGeom prst="rect">
            <a:avLst/>
          </a:prstGeom>
        </p:spPr>
        <p:txBody>
          <a:bodyPr anchor="t"/>
          <a:lstStyle>
            <a:lvl1pPr>
              <a:defRPr sz="3100"/>
            </a:lvl1pPr>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44803" y="1016052"/>
            <a:ext cx="11658601" cy="278733"/>
          </a:xfrm>
        </p:spPr>
        <p:txBody>
          <a:bodyPr wrap="square" lIns="91440" tIns="0" rIns="0" bIns="0">
            <a:noAutofit/>
          </a:bodyPr>
          <a:lstStyle>
            <a:lvl1pPr marL="0" marR="0" indent="0" algn="l" defTabSz="914367" rtl="0" eaLnBrk="1" fontAlgn="auto" latinLnBrk="0" hangingPunct="1">
              <a:lnSpc>
                <a:spcPct val="95000"/>
              </a:lnSpc>
              <a:spcBef>
                <a:spcPts val="0"/>
              </a:spcBef>
              <a:spcAft>
                <a:spcPts val="2549"/>
              </a:spcAft>
              <a:buClrTx/>
              <a:buSzPct val="90000"/>
              <a:buFont typeface="Wingdings" panose="05000000000000000000" pitchFamily="2" charset="2"/>
              <a:buNone/>
              <a:tabLst/>
              <a:defRPr sz="1765" b="0" i="0">
                <a:solidFill>
                  <a:srgbClr val="0077D3"/>
                </a:solidFill>
                <a:latin typeface="Segoe UI" panose="020B0502040204020203" pitchFamily="34" charset="0"/>
                <a:cs typeface="Segoe UI"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6817611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11/21/2019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4202942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1" y="-312"/>
            <a:ext cx="12191377" cy="6858623"/>
          </a:xfrm>
          <a:prstGeom prst="rect">
            <a:avLst/>
          </a:prstGeom>
        </p:spPr>
      </p:pic>
      <p:sp>
        <p:nvSpPr>
          <p:cNvPr id="2" name="Rectangle 1"/>
          <p:cNvSpPr/>
          <p:nvPr userDrawn="1"/>
        </p:nvSpPr>
        <p:spPr bwMode="auto">
          <a:xfrm>
            <a:off x="-1" y="0"/>
            <a:ext cx="3634156" cy="1490215"/>
          </a:xfrm>
          <a:prstGeom prst="rect">
            <a:avLst/>
          </a:prstGeom>
          <a:gradFill>
            <a:gsLst>
              <a:gs pos="46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3885" y="4618989"/>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2966772"/>
            <a:ext cx="12192000" cy="3890220"/>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21012" y="4576555"/>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4" name="Text Placeholder 2"/>
          <p:cNvSpPr>
            <a:spLocks noGrp="1"/>
          </p:cNvSpPr>
          <p:nvPr>
            <p:ph type="body" sz="quarter" idx="14" hasCustomPrompt="1"/>
          </p:nvPr>
        </p:nvSpPr>
        <p:spPr bwMode="auto">
          <a:xfrm>
            <a:off x="227542" y="5840964"/>
            <a:ext cx="8354964" cy="476135"/>
          </a:xfr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dirty="0"/>
              <a:t>Subtitle</a:t>
            </a: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529" y="312533"/>
            <a:ext cx="1601410" cy="516416"/>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73142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614831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8039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6782E959-55B5-434F-9AB4-D997E955CF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7999"/>
          </a:xfrm>
          <a:prstGeom prst="rect">
            <a:avLst/>
          </a:prstGeom>
        </p:spPr>
      </p:pic>
      <p:sp>
        <p:nvSpPr>
          <p:cNvPr id="7" name="Rectangle 6">
            <a:extLst>
              <a:ext uri="{FF2B5EF4-FFF2-40B4-BE49-F238E27FC236}">
                <a16:creationId xmlns:a16="http://schemas.microsoft.com/office/drawing/2014/main" id="{0AD7FB2E-D3FE-47D3-9F8A-5E42AF0946BB}"/>
              </a:ext>
            </a:extLst>
          </p:cNvPr>
          <p:cNvSpPr/>
          <p:nvPr userDrawn="1"/>
        </p:nvSpPr>
        <p:spPr bwMode="auto">
          <a:xfrm>
            <a:off x="-1" y="0"/>
            <a:ext cx="12192001" cy="6858000"/>
          </a:xfrm>
          <a:prstGeom prst="rect">
            <a:avLst/>
          </a:prstGeom>
          <a:gradFill flip="none" rotWithShape="1">
            <a:gsLst>
              <a:gs pos="0">
                <a:srgbClr val="000000">
                  <a:alpha val="4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3DF32BC-DCA5-42CE-A3D3-2157DFB68B53}"/>
              </a:ext>
            </a:extLst>
          </p:cNvPr>
          <p:cNvPicPr>
            <a:picLocks noChangeAspect="1"/>
          </p:cNvPicPr>
          <p:nvPr userDrawn="1"/>
        </p:nvPicPr>
        <p:blipFill>
          <a:blip r:embed="rId3"/>
          <a:stretch>
            <a:fillRect/>
          </a:stretch>
        </p:blipFill>
        <p:spPr bwMode="black">
          <a:xfrm>
            <a:off x="475482" y="486853"/>
            <a:ext cx="1208264" cy="253265"/>
          </a:xfrm>
          <a:prstGeom prst="rect">
            <a:avLst/>
          </a:prstGeom>
        </p:spPr>
      </p:pic>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a16="http://schemas.microsoft.com/office/drawing/2014/main" id="{F6CB3D20-ADD1-4C64-9425-FE3A7A2594C2}"/>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206638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lgn="l" defTabSz="896365" rtl="0" eaLnBrk="1" latinLnBrk="0" hangingPunct="1">
              <a:lnSpc>
                <a:spcPts val="3075"/>
              </a:lnSpc>
              <a:spcBef>
                <a:spcPct val="0"/>
              </a:spcBef>
              <a:buNone/>
              <a:defRPr lang="en-US" sz="3137" b="0" strike="noStrike" kern="1200" cap="none" spc="-144"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31711570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3751815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pic>
        <p:nvPicPr>
          <p:cNvPr id="3" name="Picture 2">
            <a:extLst>
              <a:ext uri="{FF2B5EF4-FFF2-40B4-BE49-F238E27FC236}">
                <a16:creationId xmlns:a16="http://schemas.microsoft.com/office/drawing/2014/main" id="{327A0659-E0B2-44F6-B4DF-1BF31497F2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6932"/>
            <a:ext cx="7278947" cy="5691068"/>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4C2C783E-C3C4-4908-A60D-1931FA7525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86929068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20318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8428555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128599003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255001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1" y="-312"/>
            <a:ext cx="12191377" cy="6858623"/>
          </a:xfrm>
          <a:prstGeom prst="rect">
            <a:avLst/>
          </a:prstGeom>
        </p:spPr>
      </p:pic>
      <p:sp>
        <p:nvSpPr>
          <p:cNvPr id="15" name="Rectangle 14"/>
          <p:cNvSpPr/>
          <p:nvPr userDrawn="1"/>
        </p:nvSpPr>
        <p:spPr bwMode="auto">
          <a:xfrm>
            <a:off x="-2" y="0"/>
            <a:ext cx="3707565" cy="1296366"/>
          </a:xfrm>
          <a:prstGeom prst="rect">
            <a:avLst/>
          </a:prstGeom>
          <a:gradFill>
            <a:gsLst>
              <a:gs pos="45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3885" y="4618989"/>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2966772"/>
            <a:ext cx="12192000" cy="3890220"/>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21012" y="4576555"/>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4" name="Text Placeholder 2"/>
          <p:cNvSpPr>
            <a:spLocks noGrp="1"/>
          </p:cNvSpPr>
          <p:nvPr>
            <p:ph type="body" sz="quarter" idx="14" hasCustomPrompt="1"/>
          </p:nvPr>
        </p:nvSpPr>
        <p:spPr bwMode="auto">
          <a:xfrm>
            <a:off x="227542" y="5840964"/>
            <a:ext cx="8354964" cy="476135"/>
          </a:xfr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dirty="0"/>
              <a:t>Subtitle</a:t>
            </a: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12529" y="312533"/>
            <a:ext cx="1601410" cy="516416"/>
          </a:xfrm>
          <a:prstGeom prst="rect">
            <a:avLst/>
          </a:prstGeom>
        </p:spPr>
      </p:pic>
      <p:pic>
        <p:nvPicPr>
          <p:cNvPr id="20" name="Picture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224669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0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a:xfrm>
            <a:off x="269244" y="1189178"/>
            <a:ext cx="11653521" cy="829458"/>
          </a:xfrm>
        </p:spPr>
        <p:txBody>
          <a:bodyPr/>
          <a:lstStyle>
            <a:lvl2pPr>
              <a:defRPr sz="1600"/>
            </a:lvl2pPr>
            <a:lvl3pPr>
              <a:defRPr sz="1400"/>
            </a:lvl3pPr>
            <a:lvl4pPr>
              <a:defRPr sz="1100"/>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11/21/2019</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0459829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11/21/2019</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6913643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2434" cy="6856228"/>
          </a:xfrm>
          <a:prstGeom prst="rect">
            <a:avLst/>
          </a:prstGeom>
        </p:spPr>
      </p:pic>
      <p:sp>
        <p:nvSpPr>
          <p:cNvPr id="11" name="Rectangle 10"/>
          <p:cNvSpPr/>
          <p:nvPr userDrawn="1"/>
        </p:nvSpPr>
        <p:spPr>
          <a:xfrm>
            <a:off x="1"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4"/>
          </a:p>
        </p:txBody>
      </p:sp>
      <p:sp>
        <p:nvSpPr>
          <p:cNvPr id="12" name="Rectangle 11"/>
          <p:cNvSpPr/>
          <p:nvPr userDrawn="1"/>
        </p:nvSpPr>
        <p:spPr bwMode="auto">
          <a:xfrm>
            <a:off x="263885"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117" rtl="0" eaLnBrk="1" latinLnBrk="0" hangingPunct="1">
              <a:defRPr lang="en-US" sz="4901"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7" name="Text Placeholder 2"/>
          <p:cNvSpPr>
            <a:spLocks noGrp="1"/>
          </p:cNvSpPr>
          <p:nvPr>
            <p:ph type="body" sz="quarter" idx="14" hasCustomPrompt="1"/>
          </p:nvPr>
        </p:nvSpPr>
        <p:spPr bwMode="auto">
          <a:xfrm>
            <a:off x="263884" y="5840966"/>
            <a:ext cx="8354964" cy="476135"/>
          </a:xfrm>
        </p:spPr>
        <p:txBody>
          <a:bodyPr tIns="0" bIns="109728">
            <a:noAutofit/>
          </a:bodyPr>
          <a:lstStyle>
            <a:lvl1pPr marL="0" indent="0" algn="l" defTabSz="896117" rtl="0" eaLnBrk="1" latinLnBrk="0" hangingPunct="1">
              <a:spcBef>
                <a:spcPts val="0"/>
              </a:spcBef>
              <a:buNone/>
              <a:defRPr lang="en-US" sz="2450" kern="1200" spc="-147" baseline="0" dirty="0" smtClean="0">
                <a:solidFill>
                  <a:srgbClr val="FFFFFF"/>
                </a:solidFill>
                <a:latin typeface="+mn-lt"/>
                <a:ea typeface="+mn-ea"/>
                <a:cs typeface="Bodoni Std Bold Italic"/>
              </a:defRPr>
            </a:lvl1pPr>
          </a:lstStyle>
          <a:p>
            <a:pPr lvl="0"/>
            <a:r>
              <a:rPr lang="en-US"/>
              <a:t>Subtitle</a:t>
            </a:r>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98465" y="6165548"/>
            <a:ext cx="1912050" cy="768760"/>
          </a:xfrm>
          <a:prstGeom prst="rect">
            <a:avLst/>
          </a:prstGeom>
        </p:spPr>
      </p:pic>
    </p:spTree>
    <p:extLst>
      <p:ext uri="{BB962C8B-B14F-4D97-AF65-F5344CB8AC3E}">
        <p14:creationId xmlns:p14="http://schemas.microsoft.com/office/powerpoint/2010/main" val="21755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6AEF-0ED9-4C63-BB34-2AC5DFB0923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670DA1A-DFC3-4D37-8514-698C1405E6C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9B5F637-BC23-4A85-905B-D0B67E35C86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2F097F3-AE9F-419B-AF70-3BA1E0BE10D0}"/>
              </a:ext>
            </a:extLst>
          </p:cNvPr>
          <p:cNvSpPr>
            <a:spLocks noGrp="1"/>
          </p:cNvSpPr>
          <p:nvPr>
            <p:ph type="dt" sz="half" idx="10"/>
          </p:nvPr>
        </p:nvSpPr>
        <p:spPr/>
        <p:txBody>
          <a:bodyPr/>
          <a:lstStyle/>
          <a:p>
            <a:fld id="{DFF749E4-03D0-44FA-A74D-74550594CB58}" type="datetimeFigureOut">
              <a:rPr lang="en-GB" smtClean="0"/>
              <a:t>21/11/2019</a:t>
            </a:fld>
            <a:endParaRPr lang="en-GB"/>
          </a:p>
        </p:txBody>
      </p:sp>
      <p:sp>
        <p:nvSpPr>
          <p:cNvPr id="6" name="Footer Placeholder 5">
            <a:extLst>
              <a:ext uri="{FF2B5EF4-FFF2-40B4-BE49-F238E27FC236}">
                <a16:creationId xmlns:a16="http://schemas.microsoft.com/office/drawing/2014/main" id="{AEB4BD24-C094-4B26-A1FD-2D5194A2985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6FACBF-6D36-411A-BA5D-81E1BC2B2C24}"/>
              </a:ext>
            </a:extLst>
          </p:cNvPr>
          <p:cNvSpPr>
            <a:spLocks noGrp="1"/>
          </p:cNvSpPr>
          <p:nvPr>
            <p:ph type="sldNum" sz="quarter" idx="12"/>
          </p:nvPr>
        </p:nvSpPr>
        <p:spPr/>
        <p:txBody>
          <a:bodyPr/>
          <a:lstStyle/>
          <a:p>
            <a:fld id="{817AF0B3-CAB8-49F3-A68E-E155776040F0}" type="slidenum">
              <a:rPr lang="en-GB" smtClean="0"/>
              <a:t>‹#›</a:t>
            </a:fld>
            <a:endParaRPr lang="en-GB"/>
          </a:p>
        </p:txBody>
      </p:sp>
    </p:spTree>
    <p:extLst>
      <p:ext uri="{BB962C8B-B14F-4D97-AF65-F5344CB8AC3E}">
        <p14:creationId xmlns:p14="http://schemas.microsoft.com/office/powerpoint/2010/main" val="103925013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45076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439119"/>
            <a:ext cx="11018511" cy="409343"/>
          </a:xfrm>
        </p:spPr>
        <p:txBody>
          <a:bodyPr vert="horz" wrap="square" lIns="146304" tIns="91440" rIns="146304" bIns="91440" rtlCol="0" anchor="t">
            <a:noAutofit/>
          </a:bodyPr>
          <a:lstStyle>
            <a:lvl1pPr>
              <a:defRPr lang="en-US" sz="2800" b="1" i="0" dirty="0">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
        <p:nvSpPr>
          <p:cNvPr id="6" name="Text Placeholder 5">
            <a:extLst>
              <a:ext uri="{FF2B5EF4-FFF2-40B4-BE49-F238E27FC236}">
                <a16:creationId xmlns:a16="http://schemas.microsoft.com/office/drawing/2014/main" id="{576CFBCA-E595-9141-93AB-385E71656135}"/>
              </a:ext>
            </a:extLst>
          </p:cNvPr>
          <p:cNvSpPr>
            <a:spLocks noGrp="1"/>
          </p:cNvSpPr>
          <p:nvPr>
            <p:ph type="body" sz="quarter" idx="10"/>
          </p:nvPr>
        </p:nvSpPr>
        <p:spPr>
          <a:xfrm>
            <a:off x="455995" y="967440"/>
            <a:ext cx="11018838" cy="233910"/>
          </a:xfrm>
        </p:spPr>
        <p:txBody>
          <a:bodyPr vert="horz" wrap="square" lIns="146304" tIns="0" rIns="0" bIns="0" rtlCol="0" anchor="t">
            <a:spAutoFit/>
          </a:bodyPr>
          <a:lstStyle>
            <a:lvl1pPr marL="0" indent="0">
              <a:buNone/>
              <a:defRPr lang="en-US" sz="1600" b="1" i="0" cap="none" dirty="0" smtClean="0">
                <a:ln w="3175">
                  <a:noFill/>
                </a:ln>
                <a:solidFill>
                  <a:schemeClr val="accent1"/>
                </a:solidFill>
                <a:effectLst/>
                <a:latin typeface="Segoe UI Semibold" panose="020B0502040204020203" pitchFamily="34" charset="0"/>
                <a:cs typeface="Segoe UI Semibold" panose="020B0502040204020203" pitchFamily="34" charset="0"/>
              </a:defRPr>
            </a:lvl1pPr>
          </a:lstStyle>
          <a:p>
            <a:pPr marL="0" lvl="0">
              <a:lnSpc>
                <a:spcPct val="95000"/>
              </a:lnSpc>
              <a:spcBef>
                <a:spcPct val="0"/>
              </a:spcBef>
            </a:pPr>
            <a:r>
              <a:rPr lang="en-US"/>
              <a:t>Edit Master text styles</a:t>
            </a:r>
          </a:p>
        </p:txBody>
      </p:sp>
    </p:spTree>
    <p:extLst>
      <p:ext uri="{BB962C8B-B14F-4D97-AF65-F5344CB8AC3E}">
        <p14:creationId xmlns:p14="http://schemas.microsoft.com/office/powerpoint/2010/main" val="293693768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FE048-B14B-47A2-AE10-01DA165223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auto">
          <a:xfrm>
            <a:off x="263885" y="4618989"/>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userDrawn="1"/>
        </p:nvSpPr>
        <p:spPr>
          <a:xfrm>
            <a:off x="0" y="17110"/>
            <a:ext cx="12192000" cy="6858001"/>
          </a:xfrm>
          <a:prstGeom prst="rect">
            <a:avLst/>
          </a:prstGeom>
          <a:gradFill>
            <a:gsLst>
              <a:gs pos="0">
                <a:srgbClr val="010A07">
                  <a:alpha val="0"/>
                </a:srgbClr>
              </a:gs>
              <a:gs pos="74000">
                <a:srgbClr val="010A07">
                  <a:alpha val="73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15" name="Picture 14">
            <a:extLst>
              <a:ext uri="{FF2B5EF4-FFF2-40B4-BE49-F238E27FC236}">
                <a16:creationId xmlns:a16="http://schemas.microsoft.com/office/drawing/2014/main" id="{9C9CB14D-5BD4-E949-92DD-30508748D3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3023" y="145126"/>
            <a:ext cx="2328515" cy="856533"/>
          </a:xfrm>
          <a:prstGeom prst="rect">
            <a:avLst/>
          </a:prstGeom>
        </p:spPr>
      </p:pic>
    </p:spTree>
    <p:extLst>
      <p:ext uri="{BB962C8B-B14F-4D97-AF65-F5344CB8AC3E}">
        <p14:creationId xmlns:p14="http://schemas.microsoft.com/office/powerpoint/2010/main" val="160688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4D6BB4-5CF8-9D40-94BD-3991E9981047}"/>
              </a:ext>
            </a:extLst>
          </p:cNvPr>
          <p:cNvSpPr>
            <a:spLocks noGrp="1"/>
          </p:cNvSpPr>
          <p:nvPr>
            <p:ph type="title" hasCustomPrompt="1"/>
          </p:nvPr>
        </p:nvSpPr>
        <p:spPr>
          <a:xfrm>
            <a:off x="455995" y="439119"/>
            <a:ext cx="11018511" cy="409343"/>
          </a:xfrm>
        </p:spPr>
        <p:txBody>
          <a:bodyPr vert="horz" wrap="square" lIns="146304" tIns="91440" rIns="146304" bIns="91440" rtlCol="0" anchor="t">
            <a:noAutofit/>
          </a:bodyPr>
          <a:lstStyle>
            <a:lvl1pPr>
              <a:defRPr lang="en-US" sz="2800" b="1" i="0" dirty="0">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Tree>
    <p:extLst>
      <p:ext uri="{BB962C8B-B14F-4D97-AF65-F5344CB8AC3E}">
        <p14:creationId xmlns:p14="http://schemas.microsoft.com/office/powerpoint/2010/main" val="198767596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_Dar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38C45AD-990B-5E42-A9C0-F9B7A79AE2E6}"/>
              </a:ext>
            </a:extLst>
          </p:cNvPr>
          <p:cNvSpPr>
            <a:spLocks noGrp="1"/>
          </p:cNvSpPr>
          <p:nvPr>
            <p:ph type="title" hasCustomPrompt="1"/>
          </p:nvPr>
        </p:nvSpPr>
        <p:spPr>
          <a:xfrm>
            <a:off x="455995" y="439119"/>
            <a:ext cx="11018511" cy="409343"/>
          </a:xfrm>
        </p:spPr>
        <p:txBody>
          <a:bodyPr vert="horz" wrap="square" lIns="146304" tIns="91440" rIns="146304" bIns="91440" rtlCol="0" anchor="t">
            <a:noAutofit/>
          </a:bodyPr>
          <a:lstStyle>
            <a:lvl1pPr>
              <a:defRPr lang="en-US" sz="2800" b="1" i="0" dirty="0">
                <a:solidFill>
                  <a:schemeClr val="accent1"/>
                </a:solidFill>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Tree>
    <p:extLst>
      <p:ext uri="{BB962C8B-B14F-4D97-AF65-F5344CB8AC3E}">
        <p14:creationId xmlns:p14="http://schemas.microsoft.com/office/powerpoint/2010/main" val="234783125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3CFBD8-54AB-4E43-BDA9-C7C1A857B543}"/>
              </a:ext>
            </a:extLst>
          </p:cNvPr>
          <p:cNvSpPr>
            <a:spLocks noGrp="1"/>
          </p:cNvSpPr>
          <p:nvPr>
            <p:ph type="title" hasCustomPrompt="1"/>
          </p:nvPr>
        </p:nvSpPr>
        <p:spPr>
          <a:xfrm>
            <a:off x="455995" y="439119"/>
            <a:ext cx="11018511" cy="409343"/>
          </a:xfrm>
        </p:spPr>
        <p:txBody>
          <a:bodyPr vert="horz" wrap="square" lIns="146304" tIns="91440" rIns="146304" bIns="91440" rtlCol="0" anchor="t">
            <a:noAutofit/>
          </a:bodyPr>
          <a:lstStyle>
            <a:lvl1pPr>
              <a:defRPr lang="en-US" sz="2800" b="1" i="0" dirty="0">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
        <p:nvSpPr>
          <p:cNvPr id="5" name="Text Placeholder 5">
            <a:extLst>
              <a:ext uri="{FF2B5EF4-FFF2-40B4-BE49-F238E27FC236}">
                <a16:creationId xmlns:a16="http://schemas.microsoft.com/office/drawing/2014/main" id="{BB64CA64-B207-8249-971A-CD0F3C75A6F8}"/>
              </a:ext>
            </a:extLst>
          </p:cNvPr>
          <p:cNvSpPr>
            <a:spLocks noGrp="1"/>
          </p:cNvSpPr>
          <p:nvPr>
            <p:ph type="body" sz="quarter" idx="10"/>
          </p:nvPr>
        </p:nvSpPr>
        <p:spPr>
          <a:xfrm>
            <a:off x="455995" y="967440"/>
            <a:ext cx="11018838" cy="233910"/>
          </a:xfrm>
        </p:spPr>
        <p:txBody>
          <a:bodyPr vert="horz" wrap="square" lIns="146304" tIns="0" rIns="0" bIns="0" rtlCol="0" anchor="t">
            <a:spAutoFit/>
          </a:bodyPr>
          <a:lstStyle>
            <a:lvl1pPr marL="0" indent="0">
              <a:buNone/>
              <a:defRPr lang="en-US" sz="1600" b="1" i="0" cap="none" dirty="0" smtClean="0">
                <a:ln w="3175">
                  <a:noFill/>
                </a:ln>
                <a:solidFill>
                  <a:schemeClr val="accent1"/>
                </a:solidFill>
                <a:effectLst/>
                <a:latin typeface="Segoe UI Semibold" panose="020B0502040204020203" pitchFamily="34" charset="0"/>
                <a:cs typeface="Segoe UI Semibold" panose="020B0502040204020203" pitchFamily="34" charset="0"/>
              </a:defRPr>
            </a:lvl1pPr>
          </a:lstStyle>
          <a:p>
            <a:pPr marL="0" lvl="0">
              <a:lnSpc>
                <a:spcPct val="95000"/>
              </a:lnSpc>
              <a:spcBef>
                <a:spcPct val="0"/>
              </a:spcBef>
            </a:pPr>
            <a:r>
              <a:rPr lang="en-US"/>
              <a:t>Edit Master text styles</a:t>
            </a:r>
          </a:p>
        </p:txBody>
      </p:sp>
    </p:spTree>
    <p:extLst>
      <p:ext uri="{BB962C8B-B14F-4D97-AF65-F5344CB8AC3E}">
        <p14:creationId xmlns:p14="http://schemas.microsoft.com/office/powerpoint/2010/main" val="10191631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99665"/>
          </a:xfrm>
        </p:spPr>
        <p:txBody>
          <a:bodyPr/>
          <a:lstStyle>
            <a:lvl1pPr marL="0" algn="l" defTabSz="896218" rtl="0" eaLnBrk="1" latinLnBrk="0" hangingPunct="1">
              <a:spcBef>
                <a:spcPct val="0"/>
              </a:spcBef>
              <a:buNone/>
              <a:defRPr lang="en-US" sz="3921"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77595276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6B6218-86A9-8E4F-9C72-9F7954C366F1}"/>
              </a:ext>
            </a:extLst>
          </p:cNvPr>
          <p:cNvSpPr/>
          <p:nvPr userDrawn="1"/>
        </p:nvSpPr>
        <p:spPr bwMode="auto">
          <a:xfrm>
            <a:off x="1" y="487"/>
            <a:ext cx="6098405"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02217E26-953D-EF4B-A0A3-37A125006C1A}"/>
              </a:ext>
            </a:extLst>
          </p:cNvPr>
          <p:cNvSpPr>
            <a:spLocks noGrp="1"/>
          </p:cNvSpPr>
          <p:nvPr>
            <p:ph type="title" hasCustomPrompt="1"/>
          </p:nvPr>
        </p:nvSpPr>
        <p:spPr>
          <a:xfrm>
            <a:off x="455995" y="439119"/>
            <a:ext cx="11018511" cy="409343"/>
          </a:xfrm>
        </p:spPr>
        <p:txBody>
          <a:bodyPr vert="horz" wrap="square" lIns="146304" tIns="91440" rIns="146304" bIns="91440" rtlCol="0" anchor="t">
            <a:noAutofit/>
          </a:bodyPr>
          <a:lstStyle>
            <a:lvl1pPr>
              <a:defRPr lang="en-US" sz="2800" b="1" i="0" dirty="0">
                <a:solidFill>
                  <a:schemeClr val="bg1"/>
                </a:solidFill>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
        <p:nvSpPr>
          <p:cNvPr id="7" name="Text Placeholder 5">
            <a:extLst>
              <a:ext uri="{FF2B5EF4-FFF2-40B4-BE49-F238E27FC236}">
                <a16:creationId xmlns:a16="http://schemas.microsoft.com/office/drawing/2014/main" id="{6006E6A4-8AD7-6844-BC19-BA876CAD7309}"/>
              </a:ext>
            </a:extLst>
          </p:cNvPr>
          <p:cNvSpPr>
            <a:spLocks noGrp="1"/>
          </p:cNvSpPr>
          <p:nvPr>
            <p:ph type="body" sz="quarter" idx="10"/>
          </p:nvPr>
        </p:nvSpPr>
        <p:spPr>
          <a:xfrm>
            <a:off x="455995" y="967440"/>
            <a:ext cx="11018838" cy="233910"/>
          </a:xfrm>
        </p:spPr>
        <p:txBody>
          <a:bodyPr vert="horz" wrap="square" lIns="146304" tIns="0" rIns="0" bIns="0" rtlCol="0" anchor="t">
            <a:spAutoFit/>
          </a:bodyPr>
          <a:lstStyle>
            <a:lvl1pPr marL="0" indent="0">
              <a:buNone/>
              <a:defRPr lang="en-US" sz="1600" b="1" i="0" cap="none" dirty="0" smtClean="0">
                <a:ln w="3175">
                  <a:noFill/>
                </a:ln>
                <a:solidFill>
                  <a:schemeClr val="bg1"/>
                </a:solidFill>
                <a:effectLst/>
                <a:latin typeface="Segoe UI Semibold" panose="020B0502040204020203" pitchFamily="34" charset="0"/>
                <a:cs typeface="Segoe UI Semibold" panose="020B0502040204020203" pitchFamily="34" charset="0"/>
              </a:defRPr>
            </a:lvl1pPr>
          </a:lstStyle>
          <a:p>
            <a:pPr marL="0" lvl="0">
              <a:lnSpc>
                <a:spcPct val="95000"/>
              </a:lnSpc>
              <a:spcBef>
                <a:spcPct val="0"/>
              </a:spcBef>
            </a:pPr>
            <a:r>
              <a:rPr lang="en-US"/>
              <a:t>Edit Master text styles</a:t>
            </a:r>
          </a:p>
        </p:txBody>
      </p:sp>
    </p:spTree>
    <p:extLst>
      <p:ext uri="{BB962C8B-B14F-4D97-AF65-F5344CB8AC3E}">
        <p14:creationId xmlns:p14="http://schemas.microsoft.com/office/powerpoint/2010/main" val="277118068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Title_Sub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CF1908-021A-2F42-AF34-F1649618D376}"/>
              </a:ext>
            </a:extLst>
          </p:cNvPr>
          <p:cNvSpPr/>
          <p:nvPr userDrawn="1"/>
        </p:nvSpPr>
        <p:spPr bwMode="auto">
          <a:xfrm>
            <a:off x="0" y="4643120"/>
            <a:ext cx="12192000" cy="22148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289CB663-2353-8341-A229-F677AF7CBC3A}"/>
              </a:ext>
            </a:extLst>
          </p:cNvPr>
          <p:cNvSpPr>
            <a:spLocks noGrp="1"/>
          </p:cNvSpPr>
          <p:nvPr>
            <p:ph type="title" hasCustomPrompt="1"/>
          </p:nvPr>
        </p:nvSpPr>
        <p:spPr>
          <a:xfrm>
            <a:off x="455995" y="439119"/>
            <a:ext cx="11018511" cy="557577"/>
          </a:xfrm>
        </p:spPr>
        <p:txBody>
          <a:bodyPr vert="horz" wrap="square" lIns="146304" tIns="91440" rIns="146304" bIns="91440" rtlCol="0" anchor="t">
            <a:noAutofit/>
          </a:bodyPr>
          <a:lstStyle>
            <a:lvl1pPr>
              <a:defRPr lang="en-US" sz="2800" b="1" i="0" dirty="0">
                <a:solidFill>
                  <a:schemeClr val="accent1"/>
                </a:solidFill>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Tree>
    <p:extLst>
      <p:ext uri="{BB962C8B-B14F-4D97-AF65-F5344CB8AC3E}">
        <p14:creationId xmlns:p14="http://schemas.microsoft.com/office/powerpoint/2010/main" val="415639074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93532CA-4501-D146-A93B-9D4EF0076EBE}"/>
              </a:ext>
            </a:extLst>
          </p:cNvPr>
          <p:cNvSpPr>
            <a:spLocks noGrp="1"/>
          </p:cNvSpPr>
          <p:nvPr>
            <p:ph type="title"/>
          </p:nvPr>
        </p:nvSpPr>
        <p:spPr>
          <a:xfrm>
            <a:off x="1596705" y="1794225"/>
            <a:ext cx="8998591" cy="1617558"/>
          </a:xfrm>
        </p:spPr>
        <p:txBody>
          <a:bodyPr anchor="t" anchorCtr="0"/>
          <a:lstStyle>
            <a:lvl1pPr algn="ctr">
              <a:defRPr sz="3500" b="1" i="0">
                <a:solidFill>
                  <a:schemeClr val="accent1"/>
                </a:solidFill>
                <a:latin typeface="Segoe UI Semibold" panose="020B0502040204020203" pitchFamily="34" charset="0"/>
                <a:cs typeface="Segoe UI Semibold" panose="020B0502040204020203" pitchFamily="34" charset="0"/>
              </a:defRPr>
            </a:lvl1pPr>
          </a:lstStyle>
          <a:p>
            <a:pPr lvl="0" algn="ctr">
              <a:lnSpc>
                <a:spcPct val="100000"/>
              </a:lnSpc>
            </a:pPr>
            <a:endParaRPr lang="en-US" sz="3500" spc="0">
              <a:solidFill>
                <a:schemeClr val="accent1"/>
              </a:solidFill>
            </a:endParaRPr>
          </a:p>
        </p:txBody>
      </p:sp>
      <p:grpSp>
        <p:nvGrpSpPr>
          <p:cNvPr id="5" name="Group 4">
            <a:extLst>
              <a:ext uri="{FF2B5EF4-FFF2-40B4-BE49-F238E27FC236}">
                <a16:creationId xmlns:a16="http://schemas.microsoft.com/office/drawing/2014/main" id="{9595FD6D-BED9-3A49-A89A-FF242C529ED7}"/>
              </a:ext>
            </a:extLst>
          </p:cNvPr>
          <p:cNvGrpSpPr/>
          <p:nvPr userDrawn="1"/>
        </p:nvGrpSpPr>
        <p:grpSpPr>
          <a:xfrm>
            <a:off x="444714" y="6232867"/>
            <a:ext cx="5296948" cy="349453"/>
            <a:chOff x="444714" y="6232867"/>
            <a:chExt cx="5296948" cy="349453"/>
          </a:xfrm>
        </p:grpSpPr>
        <p:sp>
          <p:nvSpPr>
            <p:cNvPr id="6" name="Title 1">
              <a:extLst>
                <a:ext uri="{FF2B5EF4-FFF2-40B4-BE49-F238E27FC236}">
                  <a16:creationId xmlns:a16="http://schemas.microsoft.com/office/drawing/2014/main" id="{358D03CB-7263-D648-9376-18802B12BF64}"/>
                </a:ext>
              </a:extLst>
            </p:cNvPr>
            <p:cNvSpPr txBox="1">
              <a:spLocks/>
            </p:cNvSpPr>
            <p:nvPr/>
          </p:nvSpPr>
          <p:spPr>
            <a:xfrm>
              <a:off x="724103" y="6232867"/>
              <a:ext cx="5017559" cy="349453"/>
            </a:xfrm>
            <a:prstGeom prst="rect">
              <a:avLst/>
            </a:prstGeom>
          </p:spPr>
          <p:txBody>
            <a:bodyPr lIns="0" anchor="ctr" anchorCtr="0"/>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218">
                <a:defRPr/>
              </a:pPr>
              <a:r>
                <a:rPr lang="en-US" sz="980" b="1" spc="0">
                  <a:solidFill>
                    <a:schemeClr val="accent1"/>
                  </a:solidFill>
                  <a:latin typeface="Segoe UI Semibold" charset="0"/>
                  <a:cs typeface="Segoe UI Semibold" charset="0"/>
                </a:rPr>
                <a:t>Introducing Microsoft Teams Rooms</a:t>
              </a:r>
            </a:p>
          </p:txBody>
        </p:sp>
        <p:pic>
          <p:nvPicPr>
            <p:cNvPr id="7" name="Picture 6">
              <a:extLst>
                <a:ext uri="{FF2B5EF4-FFF2-40B4-BE49-F238E27FC236}">
                  <a16:creationId xmlns:a16="http://schemas.microsoft.com/office/drawing/2014/main" id="{89B43E7D-FD9E-0E4E-822F-A2AA91B6D37B}"/>
                </a:ext>
              </a:extLst>
            </p:cNvPr>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a:ext>
              </a:extLst>
            </a:blip>
            <a:stretch>
              <a:fillRect/>
            </a:stretch>
          </p:blipFill>
          <p:spPr>
            <a:xfrm>
              <a:off x="444714" y="6329831"/>
              <a:ext cx="182951" cy="152818"/>
            </a:xfrm>
            <a:prstGeom prst="rect">
              <a:avLst/>
            </a:prstGeom>
          </p:spPr>
        </p:pic>
      </p:grpSp>
      <p:grpSp>
        <p:nvGrpSpPr>
          <p:cNvPr id="12" name="Group 11">
            <a:extLst>
              <a:ext uri="{FF2B5EF4-FFF2-40B4-BE49-F238E27FC236}">
                <a16:creationId xmlns:a16="http://schemas.microsoft.com/office/drawing/2014/main" id="{1802FB7A-91A0-47F2-B16C-92DEFE3FA800}"/>
              </a:ext>
            </a:extLst>
          </p:cNvPr>
          <p:cNvGrpSpPr/>
          <p:nvPr userDrawn="1"/>
        </p:nvGrpSpPr>
        <p:grpSpPr>
          <a:xfrm>
            <a:off x="0" y="0"/>
            <a:ext cx="12194071" cy="3541486"/>
            <a:chOff x="-2071" y="1509486"/>
            <a:chExt cx="12194071" cy="3541486"/>
          </a:xfrm>
        </p:grpSpPr>
        <p:pic>
          <p:nvPicPr>
            <p:cNvPr id="13" name="Picture 12" descr="A dining room table&#10;&#10;Description automatically generated">
              <a:extLst>
                <a:ext uri="{FF2B5EF4-FFF2-40B4-BE49-F238E27FC236}">
                  <a16:creationId xmlns:a16="http://schemas.microsoft.com/office/drawing/2014/main" id="{18418CD9-0714-46BA-A4A5-E10CD78CE2B8}"/>
                </a:ext>
              </a:extLst>
            </p:cNvPr>
            <p:cNvPicPr>
              <a:picLocks noChangeAspect="1"/>
            </p:cNvPicPr>
            <p:nvPr/>
          </p:nvPicPr>
          <p:blipFill rotWithShape="1">
            <a:blip r:embed="rId4"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2071" y="1509486"/>
              <a:ext cx="12194071" cy="3541486"/>
            </a:xfrm>
            <a:prstGeom prst="rect">
              <a:avLst/>
            </a:prstGeom>
          </p:spPr>
        </p:pic>
        <p:pic>
          <p:nvPicPr>
            <p:cNvPr id="14" name="Picture 13">
              <a:extLst>
                <a:ext uri="{FF2B5EF4-FFF2-40B4-BE49-F238E27FC236}">
                  <a16:creationId xmlns:a16="http://schemas.microsoft.com/office/drawing/2014/main" id="{2E86C970-75BC-4FCB-9669-31511939D95E}"/>
                </a:ext>
              </a:extLst>
            </p:cNvPr>
            <p:cNvPicPr>
              <a:picLocks noChangeAspect="1"/>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270420" y="2743200"/>
              <a:ext cx="2715994" cy="2307772"/>
            </a:xfrm>
            <a:prstGeom prst="rect">
              <a:avLst/>
            </a:prstGeom>
            <a:effectLst/>
          </p:spPr>
        </p:pic>
      </p:grpSp>
    </p:spTree>
    <p:extLst>
      <p:ext uri="{BB962C8B-B14F-4D97-AF65-F5344CB8AC3E}">
        <p14:creationId xmlns:p14="http://schemas.microsoft.com/office/powerpoint/2010/main" val="384692740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9FFF2A-3150-7C46-8C20-A6B91965A40F}"/>
              </a:ext>
            </a:extLst>
          </p:cNvPr>
          <p:cNvSpPr/>
          <p:nvPr userDrawn="1"/>
        </p:nvSpPr>
        <p:spPr bwMode="auto">
          <a:xfrm>
            <a:off x="6739386" y="0"/>
            <a:ext cx="545261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D1FB98A6-4C00-0B42-ADCE-537F993ECC0F}"/>
              </a:ext>
            </a:extLst>
          </p:cNvPr>
          <p:cNvSpPr>
            <a:spLocks noGrp="1"/>
          </p:cNvSpPr>
          <p:nvPr>
            <p:ph type="title" hasCustomPrompt="1"/>
          </p:nvPr>
        </p:nvSpPr>
        <p:spPr>
          <a:xfrm>
            <a:off x="455996" y="439119"/>
            <a:ext cx="5506164" cy="409343"/>
          </a:xfrm>
        </p:spPr>
        <p:txBody>
          <a:bodyPr vert="horz" wrap="square" lIns="146304" tIns="91440" rIns="146304" bIns="91440" rtlCol="0" anchor="t">
            <a:noAutofit/>
          </a:bodyPr>
          <a:lstStyle>
            <a:lvl1pPr>
              <a:defRPr lang="en-US" sz="2800" b="1" i="0" dirty="0">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
        <p:nvSpPr>
          <p:cNvPr id="7" name="Text Placeholder 5">
            <a:extLst>
              <a:ext uri="{FF2B5EF4-FFF2-40B4-BE49-F238E27FC236}">
                <a16:creationId xmlns:a16="http://schemas.microsoft.com/office/drawing/2014/main" id="{6F0622AC-A2BC-7446-A09F-62C86C6C9E01}"/>
              </a:ext>
            </a:extLst>
          </p:cNvPr>
          <p:cNvSpPr>
            <a:spLocks noGrp="1"/>
          </p:cNvSpPr>
          <p:nvPr>
            <p:ph type="body" sz="quarter" idx="11"/>
          </p:nvPr>
        </p:nvSpPr>
        <p:spPr>
          <a:xfrm>
            <a:off x="455995" y="967440"/>
            <a:ext cx="5506164" cy="233910"/>
          </a:xfrm>
        </p:spPr>
        <p:txBody>
          <a:bodyPr vert="horz" wrap="square" lIns="146304" tIns="0" rIns="0" bIns="0" rtlCol="0" anchor="t">
            <a:spAutoFit/>
          </a:bodyPr>
          <a:lstStyle>
            <a:lvl1pPr marL="0" indent="0">
              <a:buNone/>
              <a:defRPr lang="en-US" sz="1600" b="1" i="0" cap="none" dirty="0" smtClean="0">
                <a:ln w="3175">
                  <a:noFill/>
                </a:ln>
                <a:solidFill>
                  <a:schemeClr val="accent1"/>
                </a:solidFill>
                <a:effectLst/>
                <a:latin typeface="Segoe UI Semibold" panose="020B0502040204020203" pitchFamily="34" charset="0"/>
                <a:cs typeface="Segoe UI Semibold" panose="020B0502040204020203" pitchFamily="34" charset="0"/>
              </a:defRPr>
            </a:lvl1pPr>
          </a:lstStyle>
          <a:p>
            <a:pPr marL="0" lvl="0">
              <a:lnSpc>
                <a:spcPct val="95000"/>
              </a:lnSpc>
              <a:spcBef>
                <a:spcPct val="0"/>
              </a:spcBef>
            </a:pPr>
            <a:r>
              <a:rPr lang="en-US"/>
              <a:t>Edit Master text styles</a:t>
            </a:r>
          </a:p>
        </p:txBody>
      </p:sp>
    </p:spTree>
    <p:extLst>
      <p:ext uri="{BB962C8B-B14F-4D97-AF65-F5344CB8AC3E}">
        <p14:creationId xmlns:p14="http://schemas.microsoft.com/office/powerpoint/2010/main" val="152191903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Picture layou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527951" cy="899665"/>
          </a:xfrm>
        </p:spPr>
        <p:txBody>
          <a:bodyPr/>
          <a:lstStyle>
            <a:lvl1pPr marL="0" algn="l" defTabSz="914367" rtl="0" eaLnBrk="1" latinLnBrk="0" hangingPunct="1">
              <a:lnSpc>
                <a:spcPct val="90000"/>
              </a:lnSpc>
              <a:spcBef>
                <a:spcPct val="0"/>
              </a:spcBef>
              <a:buNone/>
              <a:defRPr lang="en-US" sz="3921"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9" name="Text Placeholder 8"/>
          <p:cNvSpPr>
            <a:spLocks noGrp="1"/>
          </p:cNvSpPr>
          <p:nvPr>
            <p:ph type="body" sz="quarter" idx="11"/>
          </p:nvPr>
        </p:nvSpPr>
        <p:spPr>
          <a:xfrm>
            <a:off x="269240" y="1860035"/>
            <a:ext cx="5527952" cy="2172737"/>
          </a:xfrm>
        </p:spPr>
        <p:txBody>
          <a:bodyPr/>
          <a:lstStyle>
            <a:lvl1pPr marL="0" marR="0" indent="0" algn="l" defTabSz="896386" rtl="0" eaLnBrk="1" fontAlgn="auto" latinLnBrk="0" hangingPunct="1">
              <a:lnSpc>
                <a:spcPct val="90000"/>
              </a:lnSpc>
              <a:spcBef>
                <a:spcPts val="0"/>
              </a:spcBef>
              <a:spcAft>
                <a:spcPts val="1765"/>
              </a:spcAft>
              <a:buClrTx/>
              <a:buSzTx/>
              <a:buFont typeface="Arial" pitchFamily="34" charset="0"/>
              <a:buNone/>
              <a:tabLst/>
              <a:defRPr lang="en-US" sz="1568" kern="0" spc="0" baseline="0" dirty="0" smtClean="0">
                <a:solidFill>
                  <a:schemeClr val="accent5">
                    <a:lumMod val="50000"/>
                  </a:schemeClr>
                </a:solidFill>
                <a:latin typeface="+mn-lt"/>
                <a:ea typeface="+mn-ea"/>
                <a:cs typeface="Bodoni Std Bold Italic"/>
              </a:defRPr>
            </a:lvl1pPr>
            <a:lvl2pPr marL="0" marR="0" indent="0" algn="l" defTabSz="896386" rtl="0" eaLnBrk="1" fontAlgn="auto" latinLnBrk="0" hangingPunct="1">
              <a:lnSpc>
                <a:spcPct val="90000"/>
              </a:lnSpc>
              <a:spcBef>
                <a:spcPts val="0"/>
              </a:spcBef>
              <a:spcAft>
                <a:spcPts val="1765"/>
              </a:spcAft>
              <a:buClrTx/>
              <a:buSzTx/>
              <a:buFont typeface="Arial" pitchFamily="34" charset="0"/>
              <a:buNone/>
              <a:tabLst/>
              <a:defRPr lang="en-US" sz="1568" kern="0" spc="0" baseline="0" dirty="0" smtClean="0">
                <a:solidFill>
                  <a:schemeClr val="accent5">
                    <a:lumMod val="50000"/>
                  </a:schemeClr>
                </a:solidFill>
                <a:latin typeface="+mn-lt"/>
                <a:ea typeface="+mn-ea"/>
                <a:cs typeface="Bodoni Std Bold Italic"/>
              </a:defRPr>
            </a:lvl2pPr>
            <a:lvl3pPr marL="0" marR="0" indent="0" algn="l" defTabSz="896386" rtl="0" eaLnBrk="1" fontAlgn="auto" latinLnBrk="0" hangingPunct="1">
              <a:lnSpc>
                <a:spcPct val="90000"/>
              </a:lnSpc>
              <a:spcBef>
                <a:spcPts val="0"/>
              </a:spcBef>
              <a:spcAft>
                <a:spcPts val="1765"/>
              </a:spcAft>
              <a:buClrTx/>
              <a:buSzTx/>
              <a:buFont typeface="Arial" pitchFamily="34" charset="0"/>
              <a:buNone/>
              <a:tabLst/>
              <a:defRPr lang="en-US" sz="1568" kern="0" spc="0" baseline="0" dirty="0" smtClean="0">
                <a:solidFill>
                  <a:schemeClr val="accent5">
                    <a:lumMod val="50000"/>
                  </a:schemeClr>
                </a:solidFill>
                <a:latin typeface="+mn-lt"/>
                <a:ea typeface="+mn-ea"/>
                <a:cs typeface="Bodoni Std Bold Italic"/>
              </a:defRPr>
            </a:lvl3pPr>
            <a:lvl4pPr marL="0" marR="0" indent="0" algn="l" defTabSz="896386" rtl="0" eaLnBrk="1" fontAlgn="auto" latinLnBrk="0" hangingPunct="1">
              <a:lnSpc>
                <a:spcPct val="90000"/>
              </a:lnSpc>
              <a:spcBef>
                <a:spcPts val="0"/>
              </a:spcBef>
              <a:spcAft>
                <a:spcPts val="1765"/>
              </a:spcAft>
              <a:buClrTx/>
              <a:buSzTx/>
              <a:buFont typeface="Arial" pitchFamily="34" charset="0"/>
              <a:buNone/>
              <a:tabLst/>
              <a:defRPr lang="en-US" sz="1568" kern="0" spc="0" baseline="0" dirty="0" smtClean="0">
                <a:solidFill>
                  <a:schemeClr val="accent5">
                    <a:lumMod val="50000"/>
                  </a:schemeClr>
                </a:solidFill>
                <a:latin typeface="+mn-lt"/>
                <a:ea typeface="+mn-ea"/>
                <a:cs typeface="Bodoni Std Bold Italic"/>
              </a:defRPr>
            </a:lvl4pPr>
            <a:lvl5pPr marL="0" marR="0" indent="0" algn="l" defTabSz="896386" rtl="0" eaLnBrk="1" fontAlgn="auto" latinLnBrk="0" hangingPunct="1">
              <a:lnSpc>
                <a:spcPct val="90000"/>
              </a:lnSpc>
              <a:spcBef>
                <a:spcPts val="0"/>
              </a:spcBef>
              <a:spcAft>
                <a:spcPts val="1765"/>
              </a:spcAft>
              <a:buClrTx/>
              <a:buSzTx/>
              <a:buFont typeface="Arial" pitchFamily="34" charset="0"/>
              <a:buNone/>
              <a:tabLst/>
              <a:defRPr lang="en-US" sz="1568" kern="0" spc="0" baseline="0" dirty="0">
                <a:solidFill>
                  <a:schemeClr val="accent5">
                    <a:lumMod val="50000"/>
                  </a:schemeClr>
                </a:solidFill>
                <a:latin typeface="+mn-lt"/>
                <a:ea typeface="+mn-ea"/>
                <a:cs typeface="Bodoni Std Bold Itali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0"/>
          </p:nvPr>
        </p:nvSpPr>
        <p:spPr>
          <a:xfrm>
            <a:off x="6096000" y="0"/>
            <a:ext cx="6096000" cy="727700"/>
          </a:xfrm>
        </p:spPr>
        <p:txBody>
          <a:bodyPr/>
          <a:lstStyle/>
          <a:p>
            <a:endParaRPr lang="en-US"/>
          </a:p>
        </p:txBody>
      </p:sp>
    </p:spTree>
    <p:extLst>
      <p:ext uri="{BB962C8B-B14F-4D97-AF65-F5344CB8AC3E}">
        <p14:creationId xmlns:p14="http://schemas.microsoft.com/office/powerpoint/2010/main" val="329416994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9476D1-5DFE-434A-9B6E-01C90CBF6946}"/>
              </a:ext>
            </a:extLst>
          </p:cNvPr>
          <p:cNvSpPr>
            <a:spLocks noGrp="1"/>
          </p:cNvSpPr>
          <p:nvPr>
            <p:ph type="title" hasCustomPrompt="1"/>
          </p:nvPr>
        </p:nvSpPr>
        <p:spPr>
          <a:xfrm>
            <a:off x="455996" y="439119"/>
            <a:ext cx="11294044" cy="767889"/>
          </a:xfrm>
        </p:spPr>
        <p:txBody>
          <a:bodyPr vert="horz" wrap="square" lIns="146304" tIns="91440" rIns="146304" bIns="91440" rtlCol="0" anchor="t">
            <a:noAutofit/>
          </a:bodyPr>
          <a:lstStyle>
            <a:lvl1pPr>
              <a:defRPr lang="en-US" sz="2800" b="1" i="0" dirty="0">
                <a:solidFill>
                  <a:schemeClr val="accent1"/>
                </a:solidFill>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Tree>
    <p:extLst>
      <p:ext uri="{BB962C8B-B14F-4D97-AF65-F5344CB8AC3E}">
        <p14:creationId xmlns:p14="http://schemas.microsoft.com/office/powerpoint/2010/main" val="229047427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540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lank Accent Color 1">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32BEAD0-08FB-9144-8FEA-B9BA75974184}"/>
              </a:ext>
            </a:extLst>
          </p:cNvPr>
          <p:cNvSpPr>
            <a:spLocks noGrp="1"/>
          </p:cNvSpPr>
          <p:nvPr>
            <p:ph type="body" sz="quarter" idx="10"/>
          </p:nvPr>
        </p:nvSpPr>
        <p:spPr>
          <a:xfrm>
            <a:off x="883635" y="2727270"/>
            <a:ext cx="4602765" cy="1403461"/>
          </a:xfrm>
        </p:spPr>
        <p:txBody>
          <a:bodyPr anchor="ctr"/>
          <a:lstStyle>
            <a:lvl1pPr marL="0" indent="0">
              <a:buNone/>
              <a:defRPr sz="4400" b="1" i="0">
                <a:solidFill>
                  <a:schemeClr val="tx2"/>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55885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97553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493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99665"/>
          </a:xfrm>
        </p:spPr>
        <p:txBody>
          <a:bodyPr/>
          <a:lstStyle>
            <a:lvl1pPr marL="0" algn="l" defTabSz="896218" rtl="0" eaLnBrk="1" latinLnBrk="0" hangingPunct="1">
              <a:spcBef>
                <a:spcPct val="0"/>
              </a:spcBef>
              <a:buNone/>
              <a:defRPr lang="en-US" sz="4313"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1208916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4" name="Picture 33"/>
          <p:cNvPicPr>
            <a:picLocks noChangeAspect="1"/>
          </p:cNvPicPr>
          <p:nvPr userDrawn="1"/>
        </p:nvPicPr>
        <p:blipFill rotWithShape="1">
          <a:blip r:embed="rId2" cstate="screen">
            <a:extLst>
              <a:ext uri="{28A0092B-C50C-407E-A947-70E740481C1C}">
                <a14:useLocalDpi xmlns:a14="http://schemas.microsoft.com/office/drawing/2010/main"/>
              </a:ext>
            </a:extLst>
          </a:blip>
          <a:srcRect l="9775" t="4378" r="56" b="5597"/>
          <a:stretch/>
        </p:blipFill>
        <p:spPr>
          <a:xfrm>
            <a:off x="0" y="0"/>
            <a:ext cx="12211517" cy="6858000"/>
          </a:xfrm>
          <a:prstGeom prst="rect">
            <a:avLst/>
          </a:prstGeom>
        </p:spPr>
      </p:pic>
      <p:sp>
        <p:nvSpPr>
          <p:cNvPr id="36" name="Freeform 6"/>
          <p:cNvSpPr>
            <a:spLocks/>
          </p:cNvSpPr>
          <p:nvPr userDrawn="1"/>
        </p:nvSpPr>
        <p:spPr bwMode="auto">
          <a:xfrm>
            <a:off x="3847158" y="-2354"/>
            <a:ext cx="8367285" cy="5889090"/>
          </a:xfrm>
          <a:custGeom>
            <a:avLst/>
            <a:gdLst>
              <a:gd name="T0" fmla="*/ 0 w 5355"/>
              <a:gd name="T1" fmla="*/ 0 h 3782"/>
              <a:gd name="T2" fmla="*/ 0 w 5355"/>
              <a:gd name="T3" fmla="*/ 3386 h 3782"/>
              <a:gd name="T4" fmla="*/ 1749 w 5355"/>
              <a:gd name="T5" fmla="*/ 2888 h 3782"/>
              <a:gd name="T6" fmla="*/ 4345 w 5355"/>
              <a:gd name="T7" fmla="*/ 2888 h 3782"/>
              <a:gd name="T8" fmla="*/ 4435 w 5355"/>
              <a:gd name="T9" fmla="*/ 3782 h 3782"/>
              <a:gd name="T10" fmla="*/ 5355 w 5355"/>
              <a:gd name="T11" fmla="*/ 3782 h 3782"/>
              <a:gd name="T12" fmla="*/ 5355 w 5355"/>
              <a:gd name="T13" fmla="*/ 0 h 3782"/>
              <a:gd name="T14" fmla="*/ 0 w 5355"/>
              <a:gd name="T15" fmla="*/ 0 h 3782"/>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282 w 10039"/>
              <a:gd name="connsiteY4" fmla="*/ 10000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46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70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229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40"/>
              <a:gd name="connsiteY0" fmla="*/ 4 h 10004"/>
              <a:gd name="connsiteX1" fmla="*/ 0 w 10040"/>
              <a:gd name="connsiteY1" fmla="*/ 8957 h 10004"/>
              <a:gd name="connsiteX2" fmla="*/ 3266 w 10040"/>
              <a:gd name="connsiteY2" fmla="*/ 7640 h 10004"/>
              <a:gd name="connsiteX3" fmla="*/ 8181 w 10040"/>
              <a:gd name="connsiteY3" fmla="*/ 7648 h 10004"/>
              <a:gd name="connsiteX4" fmla="*/ 8321 w 10040"/>
              <a:gd name="connsiteY4" fmla="*/ 9992 h 10004"/>
              <a:gd name="connsiteX5" fmla="*/ 10039 w 10040"/>
              <a:gd name="connsiteY5" fmla="*/ 10004 h 10004"/>
              <a:gd name="connsiteX6" fmla="*/ 10036 w 10040"/>
              <a:gd name="connsiteY6" fmla="*/ 0 h 10004"/>
              <a:gd name="connsiteX7" fmla="*/ 0 w 10040"/>
              <a:gd name="connsiteY7" fmla="*/ 4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0" h="10004">
                <a:moveTo>
                  <a:pt x="0" y="4"/>
                </a:moveTo>
                <a:lnTo>
                  <a:pt x="0" y="8957"/>
                </a:lnTo>
                <a:lnTo>
                  <a:pt x="3266" y="7640"/>
                </a:lnTo>
                <a:lnTo>
                  <a:pt x="8181" y="7648"/>
                </a:lnTo>
                <a:cubicBezTo>
                  <a:pt x="8227" y="8432"/>
                  <a:pt x="8244" y="9208"/>
                  <a:pt x="8321" y="9992"/>
                </a:cubicBezTo>
                <a:lnTo>
                  <a:pt x="10039" y="10004"/>
                </a:lnTo>
                <a:cubicBezTo>
                  <a:pt x="10026" y="6671"/>
                  <a:pt x="10049" y="3333"/>
                  <a:pt x="10036" y="0"/>
                </a:cubicBezTo>
                <a:lnTo>
                  <a:pt x="0" y="4"/>
                </a:lnTo>
                <a:close/>
              </a:path>
            </a:pathLst>
          </a:custGeom>
          <a:solidFill>
            <a:schemeClr val="bg2">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7" name="Freeform 10"/>
          <p:cNvSpPr>
            <a:spLocks noEditPoints="1"/>
          </p:cNvSpPr>
          <p:nvPr userDrawn="1"/>
        </p:nvSpPr>
        <p:spPr bwMode="auto">
          <a:xfrm>
            <a:off x="5380105" y="189235"/>
            <a:ext cx="5795635" cy="3443051"/>
          </a:xfrm>
          <a:custGeom>
            <a:avLst/>
            <a:gdLst>
              <a:gd name="T0" fmla="*/ 0 w 3628"/>
              <a:gd name="T1" fmla="*/ 0 h 2155"/>
              <a:gd name="T2" fmla="*/ 0 w 3628"/>
              <a:gd name="T3" fmla="*/ 2155 h 2155"/>
              <a:gd name="T4" fmla="*/ 3628 w 3628"/>
              <a:gd name="T5" fmla="*/ 2155 h 2155"/>
              <a:gd name="T6" fmla="*/ 3628 w 3628"/>
              <a:gd name="T7" fmla="*/ 0 h 2155"/>
              <a:gd name="T8" fmla="*/ 0 w 3628"/>
              <a:gd name="T9" fmla="*/ 0 h 2155"/>
              <a:gd name="T10" fmla="*/ 3463 w 3628"/>
              <a:gd name="T11" fmla="*/ 1989 h 2155"/>
              <a:gd name="T12" fmla="*/ 144 w 3628"/>
              <a:gd name="T13" fmla="*/ 1989 h 2155"/>
              <a:gd name="T14" fmla="*/ 144 w 3628"/>
              <a:gd name="T15" fmla="*/ 117 h 2155"/>
              <a:gd name="T16" fmla="*/ 3463 w 3628"/>
              <a:gd name="T17" fmla="*/ 117 h 2155"/>
              <a:gd name="T18" fmla="*/ 3463 w 3628"/>
              <a:gd name="T19" fmla="*/ 1989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28" h="2155">
                <a:moveTo>
                  <a:pt x="0" y="0"/>
                </a:moveTo>
                <a:lnTo>
                  <a:pt x="0" y="2155"/>
                </a:lnTo>
                <a:lnTo>
                  <a:pt x="3628" y="2155"/>
                </a:lnTo>
                <a:lnTo>
                  <a:pt x="3628" y="0"/>
                </a:lnTo>
                <a:lnTo>
                  <a:pt x="0" y="0"/>
                </a:lnTo>
                <a:close/>
                <a:moveTo>
                  <a:pt x="3463" y="1989"/>
                </a:moveTo>
                <a:lnTo>
                  <a:pt x="144" y="1989"/>
                </a:lnTo>
                <a:lnTo>
                  <a:pt x="144" y="117"/>
                </a:lnTo>
                <a:lnTo>
                  <a:pt x="3463" y="117"/>
                </a:lnTo>
                <a:lnTo>
                  <a:pt x="3463" y="1989"/>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Oval 1"/>
          <p:cNvSpPr/>
          <p:nvPr userDrawn="1"/>
        </p:nvSpPr>
        <p:spPr bwMode="auto">
          <a:xfrm>
            <a:off x="8119545" y="36237"/>
            <a:ext cx="300779" cy="300821"/>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1"/>
          <p:cNvSpPr>
            <a:spLocks/>
          </p:cNvSpPr>
          <p:nvPr userDrawn="1"/>
        </p:nvSpPr>
        <p:spPr bwMode="auto">
          <a:xfrm>
            <a:off x="5380105" y="1059982"/>
            <a:ext cx="230036" cy="829209"/>
          </a:xfrm>
          <a:custGeom>
            <a:avLst/>
            <a:gdLst>
              <a:gd name="T0" fmla="*/ 0 w 144"/>
              <a:gd name="T1" fmla="*/ 0 h 519"/>
              <a:gd name="T2" fmla="*/ 144 w 144"/>
              <a:gd name="T3" fmla="*/ 0 h 519"/>
              <a:gd name="T4" fmla="*/ 144 w 144"/>
              <a:gd name="T5" fmla="*/ 497 h 519"/>
              <a:gd name="T6" fmla="*/ 0 w 144"/>
              <a:gd name="T7" fmla="*/ 519 h 519"/>
              <a:gd name="T8" fmla="*/ 0 w 144"/>
              <a:gd name="T9" fmla="*/ 0 h 519"/>
            </a:gdLst>
            <a:ahLst/>
            <a:cxnLst>
              <a:cxn ang="0">
                <a:pos x="T0" y="T1"/>
              </a:cxn>
              <a:cxn ang="0">
                <a:pos x="T2" y="T3"/>
              </a:cxn>
              <a:cxn ang="0">
                <a:pos x="T4" y="T5"/>
              </a:cxn>
              <a:cxn ang="0">
                <a:pos x="T6" y="T7"/>
              </a:cxn>
              <a:cxn ang="0">
                <a:pos x="T8" y="T9"/>
              </a:cxn>
            </a:cxnLst>
            <a:rect l="0" t="0" r="r" b="b"/>
            <a:pathLst>
              <a:path w="144" h="519">
                <a:moveTo>
                  <a:pt x="0" y="0"/>
                </a:moveTo>
                <a:lnTo>
                  <a:pt x="144" y="0"/>
                </a:lnTo>
                <a:lnTo>
                  <a:pt x="144" y="497"/>
                </a:lnTo>
                <a:lnTo>
                  <a:pt x="0" y="519"/>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2"/>
          <p:cNvSpPr>
            <a:spLocks/>
          </p:cNvSpPr>
          <p:nvPr userDrawn="1"/>
        </p:nvSpPr>
        <p:spPr bwMode="auto">
          <a:xfrm>
            <a:off x="10912157" y="579074"/>
            <a:ext cx="263584" cy="885127"/>
          </a:xfrm>
          <a:custGeom>
            <a:avLst/>
            <a:gdLst>
              <a:gd name="T0" fmla="*/ 0 w 165"/>
              <a:gd name="T1" fmla="*/ 0 h 554"/>
              <a:gd name="T2" fmla="*/ 165 w 165"/>
              <a:gd name="T3" fmla="*/ 0 h 554"/>
              <a:gd name="T4" fmla="*/ 165 w 165"/>
              <a:gd name="T5" fmla="*/ 494 h 554"/>
              <a:gd name="T6" fmla="*/ 0 w 165"/>
              <a:gd name="T7" fmla="*/ 554 h 554"/>
              <a:gd name="T8" fmla="*/ 0 w 165"/>
              <a:gd name="T9" fmla="*/ 0 h 554"/>
            </a:gdLst>
            <a:ahLst/>
            <a:cxnLst>
              <a:cxn ang="0">
                <a:pos x="T0" y="T1"/>
              </a:cxn>
              <a:cxn ang="0">
                <a:pos x="T2" y="T3"/>
              </a:cxn>
              <a:cxn ang="0">
                <a:pos x="T4" y="T5"/>
              </a:cxn>
              <a:cxn ang="0">
                <a:pos x="T6" y="T7"/>
              </a:cxn>
              <a:cxn ang="0">
                <a:pos x="T8" y="T9"/>
              </a:cxn>
            </a:cxnLst>
            <a:rect l="0" t="0" r="r" b="b"/>
            <a:pathLst>
              <a:path w="165" h="554">
                <a:moveTo>
                  <a:pt x="0" y="0"/>
                </a:moveTo>
                <a:lnTo>
                  <a:pt x="165" y="0"/>
                </a:lnTo>
                <a:lnTo>
                  <a:pt x="165" y="494"/>
                </a:lnTo>
                <a:lnTo>
                  <a:pt x="0" y="554"/>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13"/>
          <p:cNvSpPr>
            <a:spLocks noEditPoints="1"/>
          </p:cNvSpPr>
          <p:nvPr userDrawn="1"/>
        </p:nvSpPr>
        <p:spPr bwMode="auto">
          <a:xfrm>
            <a:off x="8091019" y="8694"/>
            <a:ext cx="357834" cy="359484"/>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16 h 168"/>
              <a:gd name="T12" fmla="*/ 16 w 168"/>
              <a:gd name="T13" fmla="*/ 84 h 168"/>
              <a:gd name="T14" fmla="*/ 84 w 168"/>
              <a:gd name="T15" fmla="*/ 152 h 168"/>
              <a:gd name="T16" fmla="*/ 152 w 168"/>
              <a:gd name="T17" fmla="*/ 84 h 168"/>
              <a:gd name="T18" fmla="*/ 84 w 168"/>
              <a:gd name="T1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0"/>
                  <a:pt x="0" y="84"/>
                </a:cubicBezTo>
                <a:cubicBezTo>
                  <a:pt x="0" y="38"/>
                  <a:pt x="38" y="0"/>
                  <a:pt x="84" y="0"/>
                </a:cubicBezTo>
                <a:cubicBezTo>
                  <a:pt x="130" y="0"/>
                  <a:pt x="168" y="38"/>
                  <a:pt x="168" y="84"/>
                </a:cubicBezTo>
                <a:cubicBezTo>
                  <a:pt x="168" y="130"/>
                  <a:pt x="130" y="168"/>
                  <a:pt x="84" y="168"/>
                </a:cubicBezTo>
                <a:close/>
                <a:moveTo>
                  <a:pt x="84" y="16"/>
                </a:moveTo>
                <a:cubicBezTo>
                  <a:pt x="47" y="16"/>
                  <a:pt x="16" y="47"/>
                  <a:pt x="16" y="84"/>
                </a:cubicBezTo>
                <a:cubicBezTo>
                  <a:pt x="16" y="121"/>
                  <a:pt x="47" y="152"/>
                  <a:pt x="84" y="152"/>
                </a:cubicBezTo>
                <a:cubicBezTo>
                  <a:pt x="121" y="152"/>
                  <a:pt x="152" y="121"/>
                  <a:pt x="152" y="84"/>
                </a:cubicBezTo>
                <a:cubicBezTo>
                  <a:pt x="152" y="47"/>
                  <a:pt x="121" y="16"/>
                  <a:pt x="84" y="16"/>
                </a:cubicBezTo>
                <a:close/>
              </a:path>
            </a:pathLst>
          </a:custGeom>
          <a:solidFill>
            <a:srgbClr val="39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 name="Oval 14"/>
          <p:cNvSpPr>
            <a:spLocks noChangeArrowheads="1"/>
          </p:cNvSpPr>
          <p:nvPr userDrawn="1"/>
        </p:nvSpPr>
        <p:spPr bwMode="auto">
          <a:xfrm>
            <a:off x="8252363" y="112545"/>
            <a:ext cx="76678" cy="766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5"/>
          <p:cNvSpPr>
            <a:spLocks/>
          </p:cNvSpPr>
          <p:nvPr userDrawn="1"/>
        </p:nvSpPr>
        <p:spPr bwMode="auto">
          <a:xfrm>
            <a:off x="8094213" y="101361"/>
            <a:ext cx="265181" cy="249242"/>
          </a:xfrm>
          <a:custGeom>
            <a:avLst/>
            <a:gdLst>
              <a:gd name="T0" fmla="*/ 40 w 124"/>
              <a:gd name="T1" fmla="*/ 0 h 117"/>
              <a:gd name="T2" fmla="*/ 40 w 124"/>
              <a:gd name="T3" fmla="*/ 84 h 117"/>
              <a:gd name="T4" fmla="*/ 124 w 124"/>
              <a:gd name="T5" fmla="*/ 79 h 117"/>
              <a:gd name="T6" fmla="*/ 48 w 124"/>
              <a:gd name="T7" fmla="*/ 75 h 117"/>
              <a:gd name="T8" fmla="*/ 40 w 124"/>
              <a:gd name="T9" fmla="*/ 0 h 117"/>
            </a:gdLst>
            <a:ahLst/>
            <a:cxnLst>
              <a:cxn ang="0">
                <a:pos x="T0" y="T1"/>
              </a:cxn>
              <a:cxn ang="0">
                <a:pos x="T2" y="T3"/>
              </a:cxn>
              <a:cxn ang="0">
                <a:pos x="T4" y="T5"/>
              </a:cxn>
              <a:cxn ang="0">
                <a:pos x="T6" y="T7"/>
              </a:cxn>
              <a:cxn ang="0">
                <a:pos x="T8" y="T9"/>
              </a:cxn>
            </a:cxnLst>
            <a:rect l="0" t="0" r="r" b="b"/>
            <a:pathLst>
              <a:path w="124" h="117">
                <a:moveTo>
                  <a:pt x="40" y="0"/>
                </a:moveTo>
                <a:cubicBezTo>
                  <a:pt x="40" y="0"/>
                  <a:pt x="0" y="51"/>
                  <a:pt x="40" y="84"/>
                </a:cubicBezTo>
                <a:cubicBezTo>
                  <a:pt x="79" y="117"/>
                  <a:pt x="124" y="79"/>
                  <a:pt x="124" y="79"/>
                </a:cubicBezTo>
                <a:cubicBezTo>
                  <a:pt x="124" y="79"/>
                  <a:pt x="76" y="103"/>
                  <a:pt x="48" y="75"/>
                </a:cubicBezTo>
                <a:cubicBezTo>
                  <a:pt x="20" y="47"/>
                  <a:pt x="40" y="0"/>
                  <a:pt x="40" y="0"/>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Rectangle 14"/>
          <p:cNvSpPr/>
          <p:nvPr userDrawn="1"/>
        </p:nvSpPr>
        <p:spPr>
          <a:xfrm>
            <a:off x="5574012" y="373398"/>
            <a:ext cx="5374002" cy="302747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25"/>
          <p:cNvSpPr>
            <a:spLocks/>
          </p:cNvSpPr>
          <p:nvPr userDrawn="1"/>
        </p:nvSpPr>
        <p:spPr bwMode="auto">
          <a:xfrm>
            <a:off x="-3967" y="-5175"/>
            <a:ext cx="3862985" cy="6347389"/>
          </a:xfrm>
          <a:custGeom>
            <a:avLst/>
            <a:gdLst>
              <a:gd name="T0" fmla="*/ 0 w 2439"/>
              <a:gd name="T1" fmla="*/ 0 h 4069"/>
              <a:gd name="T2" fmla="*/ 0 w 2439"/>
              <a:gd name="T3" fmla="*/ 4069 h 4069"/>
              <a:gd name="T4" fmla="*/ 2439 w 2439"/>
              <a:gd name="T5" fmla="*/ 3389 h 4069"/>
              <a:gd name="T6" fmla="*/ 2439 w 2439"/>
              <a:gd name="T7" fmla="*/ 0 h 4069"/>
              <a:gd name="T8" fmla="*/ 0 w 2439"/>
              <a:gd name="T9" fmla="*/ 0 h 4069"/>
              <a:gd name="connsiteX0" fmla="*/ 0 w 10059"/>
              <a:gd name="connsiteY0" fmla="*/ 0 h 10000"/>
              <a:gd name="connsiteX1" fmla="*/ 0 w 10059"/>
              <a:gd name="connsiteY1" fmla="*/ 10000 h 10000"/>
              <a:gd name="connsiteX2" fmla="*/ 10059 w 10059"/>
              <a:gd name="connsiteY2" fmla="*/ 8329 h 10000"/>
              <a:gd name="connsiteX3" fmla="*/ 10000 w 10059"/>
              <a:gd name="connsiteY3" fmla="*/ 0 h 10000"/>
              <a:gd name="connsiteX4" fmla="*/ 0 w 10059"/>
              <a:gd name="connsiteY4" fmla="*/ 0 h 10000"/>
              <a:gd name="connsiteX0" fmla="*/ 0 w 10004"/>
              <a:gd name="connsiteY0" fmla="*/ 0 h 10000"/>
              <a:gd name="connsiteX1" fmla="*/ 0 w 10004"/>
              <a:gd name="connsiteY1" fmla="*/ 10000 h 10000"/>
              <a:gd name="connsiteX2" fmla="*/ 9980 w 10004"/>
              <a:gd name="connsiteY2" fmla="*/ 8353 h 10000"/>
              <a:gd name="connsiteX3" fmla="*/ 10000 w 10004"/>
              <a:gd name="connsiteY3" fmla="*/ 0 h 10000"/>
              <a:gd name="connsiteX4" fmla="*/ 0 w 10004"/>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103"/>
              <a:gd name="connsiteY0" fmla="*/ 0 h 10000"/>
              <a:gd name="connsiteX1" fmla="*/ 0 w 10103"/>
              <a:gd name="connsiteY1" fmla="*/ 10000 h 10000"/>
              <a:gd name="connsiteX2" fmla="*/ 10103 w 10103"/>
              <a:gd name="connsiteY2" fmla="*/ 8317 h 10000"/>
              <a:gd name="connsiteX3" fmla="*/ 10000 w 10103"/>
              <a:gd name="connsiteY3" fmla="*/ 0 h 10000"/>
              <a:gd name="connsiteX4" fmla="*/ 0 w 10103"/>
              <a:gd name="connsiteY4" fmla="*/ 0 h 10000"/>
              <a:gd name="connsiteX0" fmla="*/ 0 w 10103"/>
              <a:gd name="connsiteY0" fmla="*/ 7 h 10007"/>
              <a:gd name="connsiteX1" fmla="*/ 0 w 10103"/>
              <a:gd name="connsiteY1" fmla="*/ 10007 h 10007"/>
              <a:gd name="connsiteX2" fmla="*/ 10103 w 10103"/>
              <a:gd name="connsiteY2" fmla="*/ 8324 h 10007"/>
              <a:gd name="connsiteX3" fmla="*/ 10086 w 10103"/>
              <a:gd name="connsiteY3" fmla="*/ 0 h 10007"/>
              <a:gd name="connsiteX4" fmla="*/ 0 w 10103"/>
              <a:gd name="connsiteY4" fmla="*/ 7 h 10007"/>
              <a:gd name="connsiteX0" fmla="*/ 0 w 10165"/>
              <a:gd name="connsiteY0" fmla="*/ 0 h 10029"/>
              <a:gd name="connsiteX1" fmla="*/ 62 w 10165"/>
              <a:gd name="connsiteY1" fmla="*/ 10029 h 10029"/>
              <a:gd name="connsiteX2" fmla="*/ 10165 w 10165"/>
              <a:gd name="connsiteY2" fmla="*/ 8346 h 10029"/>
              <a:gd name="connsiteX3" fmla="*/ 10148 w 10165"/>
              <a:gd name="connsiteY3" fmla="*/ 22 h 10029"/>
              <a:gd name="connsiteX4" fmla="*/ 0 w 10165"/>
              <a:gd name="connsiteY4" fmla="*/ 0 h 10029"/>
              <a:gd name="connsiteX0" fmla="*/ 11 w 10176"/>
              <a:gd name="connsiteY0" fmla="*/ 0 h 10033"/>
              <a:gd name="connsiteX1" fmla="*/ 5 w 10176"/>
              <a:gd name="connsiteY1" fmla="*/ 10033 h 10033"/>
              <a:gd name="connsiteX2" fmla="*/ 10176 w 10176"/>
              <a:gd name="connsiteY2" fmla="*/ 8346 h 10033"/>
              <a:gd name="connsiteX3" fmla="*/ 10159 w 10176"/>
              <a:gd name="connsiteY3" fmla="*/ 22 h 10033"/>
              <a:gd name="connsiteX4" fmla="*/ 11 w 10176"/>
              <a:gd name="connsiteY4" fmla="*/ 0 h 10033"/>
              <a:gd name="connsiteX0" fmla="*/ 71 w 10174"/>
              <a:gd name="connsiteY0" fmla="*/ 11 h 10011"/>
              <a:gd name="connsiteX1" fmla="*/ 3 w 10174"/>
              <a:gd name="connsiteY1" fmla="*/ 10011 h 10011"/>
              <a:gd name="connsiteX2" fmla="*/ 10174 w 10174"/>
              <a:gd name="connsiteY2" fmla="*/ 8324 h 10011"/>
              <a:gd name="connsiteX3" fmla="*/ 10157 w 10174"/>
              <a:gd name="connsiteY3" fmla="*/ 0 h 10011"/>
              <a:gd name="connsiteX4" fmla="*/ 71 w 10174"/>
              <a:gd name="connsiteY4" fmla="*/ 11 h 10011"/>
              <a:gd name="connsiteX0" fmla="*/ 0 w 10177"/>
              <a:gd name="connsiteY0" fmla="*/ 0 h 10011"/>
              <a:gd name="connsiteX1" fmla="*/ 6 w 10177"/>
              <a:gd name="connsiteY1" fmla="*/ 10011 h 10011"/>
              <a:gd name="connsiteX2" fmla="*/ 10177 w 10177"/>
              <a:gd name="connsiteY2" fmla="*/ 8324 h 10011"/>
              <a:gd name="connsiteX3" fmla="*/ 10160 w 10177"/>
              <a:gd name="connsiteY3" fmla="*/ 0 h 10011"/>
              <a:gd name="connsiteX4" fmla="*/ 0 w 10177"/>
              <a:gd name="connsiteY4" fmla="*/ 0 h 10011"/>
              <a:gd name="connsiteX0" fmla="*/ 0 w 10177"/>
              <a:gd name="connsiteY0" fmla="*/ 0 h 10022"/>
              <a:gd name="connsiteX1" fmla="*/ 6 w 10177"/>
              <a:gd name="connsiteY1" fmla="*/ 10022 h 10022"/>
              <a:gd name="connsiteX2" fmla="*/ 10177 w 10177"/>
              <a:gd name="connsiteY2" fmla="*/ 8335 h 10022"/>
              <a:gd name="connsiteX3" fmla="*/ 10160 w 10177"/>
              <a:gd name="connsiteY3" fmla="*/ 11 h 10022"/>
              <a:gd name="connsiteX4" fmla="*/ 0 w 10177"/>
              <a:gd name="connsiteY4" fmla="*/ 0 h 10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7" h="10022">
                <a:moveTo>
                  <a:pt x="0" y="0"/>
                </a:moveTo>
                <a:cubicBezTo>
                  <a:pt x="21" y="3343"/>
                  <a:pt x="-15" y="6679"/>
                  <a:pt x="6" y="10022"/>
                </a:cubicBezTo>
                <a:lnTo>
                  <a:pt x="10177" y="8335"/>
                </a:lnTo>
                <a:cubicBezTo>
                  <a:pt x="10157" y="5559"/>
                  <a:pt x="10180" y="2787"/>
                  <a:pt x="10160" y="11"/>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nvGrpSpPr>
          <p:cNvPr id="24" name="Group 18"/>
          <p:cNvGrpSpPr>
            <a:grpSpLocks noChangeAspect="1"/>
          </p:cNvGrpSpPr>
          <p:nvPr userDrawn="1"/>
        </p:nvGrpSpPr>
        <p:grpSpPr bwMode="auto">
          <a:xfrm>
            <a:off x="1858213" y="3825912"/>
            <a:ext cx="4093051" cy="2940255"/>
            <a:chOff x="1194" y="2458"/>
            <a:chExt cx="2630" cy="1889"/>
          </a:xfrm>
        </p:grpSpPr>
        <p:sp>
          <p:nvSpPr>
            <p:cNvPr id="26" name="Freeform 19"/>
            <p:cNvSpPr>
              <a:spLocks noEditPoints="1"/>
            </p:cNvSpPr>
            <p:nvPr userDrawn="1"/>
          </p:nvSpPr>
          <p:spPr bwMode="auto">
            <a:xfrm>
              <a:off x="1194" y="2458"/>
              <a:ext cx="2630" cy="1889"/>
            </a:xfrm>
            <a:custGeom>
              <a:avLst/>
              <a:gdLst>
                <a:gd name="T0" fmla="*/ 1866 w 1924"/>
                <a:gd name="T1" fmla="*/ 0 h 1376"/>
                <a:gd name="T2" fmla="*/ 58 w 1924"/>
                <a:gd name="T3" fmla="*/ 0 h 1376"/>
                <a:gd name="T4" fmla="*/ 0 w 1924"/>
                <a:gd name="T5" fmla="*/ 58 h 1376"/>
                <a:gd name="T6" fmla="*/ 0 w 1924"/>
                <a:gd name="T7" fmla="*/ 1318 h 1376"/>
                <a:gd name="T8" fmla="*/ 58 w 1924"/>
                <a:gd name="T9" fmla="*/ 1376 h 1376"/>
                <a:gd name="T10" fmla="*/ 1866 w 1924"/>
                <a:gd name="T11" fmla="*/ 1376 h 1376"/>
                <a:gd name="T12" fmla="*/ 1924 w 1924"/>
                <a:gd name="T13" fmla="*/ 1318 h 1376"/>
                <a:gd name="T14" fmla="*/ 1924 w 1924"/>
                <a:gd name="T15" fmla="*/ 58 h 1376"/>
                <a:gd name="T16" fmla="*/ 1866 w 1924"/>
                <a:gd name="T17" fmla="*/ 0 h 1376"/>
                <a:gd name="T18" fmla="*/ 1800 w 1924"/>
                <a:gd name="T19" fmla="*/ 1228 h 1376"/>
                <a:gd name="T20" fmla="*/ 132 w 1924"/>
                <a:gd name="T21" fmla="*/ 1228 h 1376"/>
                <a:gd name="T22" fmla="*/ 132 w 1924"/>
                <a:gd name="T23" fmla="*/ 152 h 1376"/>
                <a:gd name="T24" fmla="*/ 1800 w 1924"/>
                <a:gd name="T25" fmla="*/ 152 h 1376"/>
                <a:gd name="T26" fmla="*/ 1800 w 1924"/>
                <a:gd name="T27" fmla="*/ 1228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4" h="1376">
                  <a:moveTo>
                    <a:pt x="1866" y="0"/>
                  </a:moveTo>
                  <a:cubicBezTo>
                    <a:pt x="58" y="0"/>
                    <a:pt x="58" y="0"/>
                    <a:pt x="58" y="0"/>
                  </a:cubicBezTo>
                  <a:cubicBezTo>
                    <a:pt x="26" y="0"/>
                    <a:pt x="0" y="26"/>
                    <a:pt x="0" y="58"/>
                  </a:cubicBezTo>
                  <a:cubicBezTo>
                    <a:pt x="0" y="1318"/>
                    <a:pt x="0" y="1318"/>
                    <a:pt x="0" y="1318"/>
                  </a:cubicBezTo>
                  <a:cubicBezTo>
                    <a:pt x="0" y="1350"/>
                    <a:pt x="26" y="1376"/>
                    <a:pt x="58" y="1376"/>
                  </a:cubicBezTo>
                  <a:cubicBezTo>
                    <a:pt x="1866" y="1376"/>
                    <a:pt x="1866" y="1376"/>
                    <a:pt x="1866" y="1376"/>
                  </a:cubicBezTo>
                  <a:cubicBezTo>
                    <a:pt x="1898" y="1376"/>
                    <a:pt x="1924" y="1350"/>
                    <a:pt x="1924" y="1318"/>
                  </a:cubicBezTo>
                  <a:cubicBezTo>
                    <a:pt x="1924" y="58"/>
                    <a:pt x="1924" y="58"/>
                    <a:pt x="1924" y="58"/>
                  </a:cubicBezTo>
                  <a:cubicBezTo>
                    <a:pt x="1924" y="26"/>
                    <a:pt x="1898" y="0"/>
                    <a:pt x="1866" y="0"/>
                  </a:cubicBezTo>
                  <a:moveTo>
                    <a:pt x="1800" y="1228"/>
                  </a:moveTo>
                  <a:cubicBezTo>
                    <a:pt x="132" y="1228"/>
                    <a:pt x="132" y="1228"/>
                    <a:pt x="132" y="1228"/>
                  </a:cubicBezTo>
                  <a:cubicBezTo>
                    <a:pt x="132" y="152"/>
                    <a:pt x="132" y="152"/>
                    <a:pt x="132" y="152"/>
                  </a:cubicBezTo>
                  <a:cubicBezTo>
                    <a:pt x="1800" y="152"/>
                    <a:pt x="1800" y="152"/>
                    <a:pt x="1800" y="152"/>
                  </a:cubicBezTo>
                  <a:cubicBezTo>
                    <a:pt x="1800" y="1228"/>
                    <a:pt x="1800" y="1228"/>
                    <a:pt x="1800" y="1228"/>
                  </a:cubicBezTo>
                </a:path>
              </a:pathLst>
            </a:custGeom>
            <a:solidFill>
              <a:srgbClr val="07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pic>
          <p:nvPicPr>
            <p:cNvPr id="6164" name="Picture 20"/>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372" y="2664"/>
              <a:ext cx="1361" cy="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21"/>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325" y="2458"/>
              <a:ext cx="156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4"/>
          <p:cNvSpPr/>
          <p:nvPr userDrawn="1"/>
        </p:nvSpPr>
        <p:spPr>
          <a:xfrm rot="3379318">
            <a:off x="7845790" y="4638864"/>
            <a:ext cx="352393" cy="676197"/>
          </a:xfrm>
          <a:prstGeom prst="rect">
            <a:avLst/>
          </a:prstGeom>
          <a:solidFill>
            <a:srgbClr val="58585A"/>
          </a:solidFill>
          <a:ln>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userDrawn="1"/>
        </p:nvSpPr>
        <p:spPr>
          <a:xfrm>
            <a:off x="8175626" y="4518156"/>
            <a:ext cx="2414058" cy="736600"/>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26"/>
          <p:cNvSpPr>
            <a:spLocks/>
          </p:cNvSpPr>
          <p:nvPr userDrawn="1"/>
        </p:nvSpPr>
        <p:spPr bwMode="auto">
          <a:xfrm>
            <a:off x="10780005" y="5882067"/>
            <a:ext cx="1437683" cy="982384"/>
          </a:xfrm>
          <a:custGeom>
            <a:avLst/>
            <a:gdLst>
              <a:gd name="T0" fmla="*/ 0 w 922"/>
              <a:gd name="T1" fmla="*/ 0 h 623"/>
              <a:gd name="T2" fmla="*/ 44 w 922"/>
              <a:gd name="T3" fmla="*/ 623 h 623"/>
              <a:gd name="T4" fmla="*/ 922 w 922"/>
              <a:gd name="T5" fmla="*/ 623 h 623"/>
              <a:gd name="T6" fmla="*/ 922 w 922"/>
              <a:gd name="T7" fmla="*/ 0 h 623"/>
              <a:gd name="T8" fmla="*/ 0 w 922"/>
              <a:gd name="T9" fmla="*/ 0 h 623"/>
              <a:gd name="connsiteX0" fmla="*/ 0 w 9888"/>
              <a:gd name="connsiteY0" fmla="*/ 374 h 10000"/>
              <a:gd name="connsiteX1" fmla="*/ 365 w 9888"/>
              <a:gd name="connsiteY1" fmla="*/ 10000 h 10000"/>
              <a:gd name="connsiteX2" fmla="*/ 9888 w 9888"/>
              <a:gd name="connsiteY2" fmla="*/ 10000 h 10000"/>
              <a:gd name="connsiteX3" fmla="*/ 9888 w 9888"/>
              <a:gd name="connsiteY3" fmla="*/ 0 h 10000"/>
              <a:gd name="connsiteX4" fmla="*/ 0 w 9888"/>
              <a:gd name="connsiteY4" fmla="*/ 374 h 10000"/>
              <a:gd name="connsiteX0" fmla="*/ 0 w 9903"/>
              <a:gd name="connsiteY0" fmla="*/ 0 h 10000"/>
              <a:gd name="connsiteX1" fmla="*/ 272 w 9903"/>
              <a:gd name="connsiteY1" fmla="*/ 10000 h 10000"/>
              <a:gd name="connsiteX2" fmla="*/ 9903 w 9903"/>
              <a:gd name="connsiteY2" fmla="*/ 10000 h 10000"/>
              <a:gd name="connsiteX3" fmla="*/ 9903 w 9903"/>
              <a:gd name="connsiteY3" fmla="*/ 0 h 10000"/>
              <a:gd name="connsiteX4" fmla="*/ 0 w 9903"/>
              <a:gd name="connsiteY4" fmla="*/ 0 h 10000"/>
              <a:gd name="connsiteX0" fmla="*/ 0 w 10000"/>
              <a:gd name="connsiteY0" fmla="*/ 0 h 10000"/>
              <a:gd name="connsiteX1" fmla="*/ 699 w 10000"/>
              <a:gd name="connsiteY1" fmla="*/ 9673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10000"/>
              <a:gd name="connsiteX1" fmla="*/ 536 w 10000"/>
              <a:gd name="connsiteY1" fmla="*/ 9767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9767"/>
              <a:gd name="connsiteX1" fmla="*/ 536 w 10000"/>
              <a:gd name="connsiteY1" fmla="*/ 9767 h 9767"/>
              <a:gd name="connsiteX2" fmla="*/ 9690 w 10000"/>
              <a:gd name="connsiteY2" fmla="*/ 9252 h 9767"/>
              <a:gd name="connsiteX3" fmla="*/ 10000 w 10000"/>
              <a:gd name="connsiteY3" fmla="*/ 0 h 9767"/>
              <a:gd name="connsiteX4" fmla="*/ 0 w 10000"/>
              <a:gd name="connsiteY4" fmla="*/ 0 h 9767"/>
              <a:gd name="connsiteX0" fmla="*/ 0 w 10029"/>
              <a:gd name="connsiteY0" fmla="*/ 0 h 10071"/>
              <a:gd name="connsiteX1" fmla="*/ 536 w 10029"/>
              <a:gd name="connsiteY1" fmla="*/ 10000 h 10071"/>
              <a:gd name="connsiteX2" fmla="*/ 10000 w 10029"/>
              <a:gd name="connsiteY2" fmla="*/ 10071 h 10071"/>
              <a:gd name="connsiteX3" fmla="*/ 10000 w 10029"/>
              <a:gd name="connsiteY3" fmla="*/ 0 h 10071"/>
              <a:gd name="connsiteX4" fmla="*/ 0 w 10029"/>
              <a:gd name="connsiteY4" fmla="*/ 0 h 10071"/>
              <a:gd name="connsiteX0" fmla="*/ 0 w 10082"/>
              <a:gd name="connsiteY0" fmla="*/ 0 h 10071"/>
              <a:gd name="connsiteX1" fmla="*/ 536 w 10082"/>
              <a:gd name="connsiteY1" fmla="*/ 10000 h 10071"/>
              <a:gd name="connsiteX2" fmla="*/ 10000 w 10082"/>
              <a:gd name="connsiteY2" fmla="*/ 10071 h 10071"/>
              <a:gd name="connsiteX3" fmla="*/ 10082 w 10082"/>
              <a:gd name="connsiteY3" fmla="*/ 120 h 10071"/>
              <a:gd name="connsiteX4" fmla="*/ 0 w 10082"/>
              <a:gd name="connsiteY4" fmla="*/ 0 h 10071"/>
              <a:gd name="connsiteX0" fmla="*/ 0 w 10049"/>
              <a:gd name="connsiteY0" fmla="*/ 0 h 10071"/>
              <a:gd name="connsiteX1" fmla="*/ 536 w 10049"/>
              <a:gd name="connsiteY1" fmla="*/ 10000 h 10071"/>
              <a:gd name="connsiteX2" fmla="*/ 10000 w 10049"/>
              <a:gd name="connsiteY2" fmla="*/ 10071 h 10071"/>
              <a:gd name="connsiteX3" fmla="*/ 10049 w 10049"/>
              <a:gd name="connsiteY3" fmla="*/ 48 h 10071"/>
              <a:gd name="connsiteX4" fmla="*/ 0 w 10049"/>
              <a:gd name="connsiteY4" fmla="*/ 0 h 10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9" h="10071">
                <a:moveTo>
                  <a:pt x="0" y="0"/>
                </a:moveTo>
                <a:cubicBezTo>
                  <a:pt x="124" y="3286"/>
                  <a:pt x="411" y="6714"/>
                  <a:pt x="536" y="10000"/>
                </a:cubicBezTo>
                <a:lnTo>
                  <a:pt x="10000" y="10071"/>
                </a:lnTo>
                <a:cubicBezTo>
                  <a:pt x="10103" y="6913"/>
                  <a:pt x="9946" y="3206"/>
                  <a:pt x="10049" y="48"/>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3" name="Text Placeholder 2"/>
          <p:cNvSpPr>
            <a:spLocks noGrp="1"/>
          </p:cNvSpPr>
          <p:nvPr userDrawn="1">
            <p:ph type="body" sz="quarter" idx="10"/>
          </p:nvPr>
        </p:nvSpPr>
        <p:spPr>
          <a:xfrm>
            <a:off x="265397" y="317364"/>
            <a:ext cx="3473450" cy="2987675"/>
          </a:xfrm>
        </p:spPr>
        <p:txBody>
          <a:bodyPr>
            <a:normAutofit/>
          </a:bodyPr>
          <a:lstStyle>
            <a:lvl1pPr marL="0" indent="0">
              <a:buNone/>
              <a:defRPr lang="en-US" sz="3600" kern="1200" spc="-147" dirty="0">
                <a:ln w="3175">
                  <a:noFill/>
                </a:ln>
                <a:solidFill>
                  <a:schemeClr val="tx1"/>
                </a:solidFill>
                <a:latin typeface="Segoe UI Semibold" charset="0"/>
                <a:ea typeface="Segoe UI Semibold" charset="0"/>
                <a:cs typeface="Segoe UI Semibold" charset="0"/>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marL="0" lvl="0" algn="l" defTabSz="896218" rtl="0" eaLnBrk="1" fontAlgn="base" latinLnBrk="0" hangingPunct="1">
              <a:lnSpc>
                <a:spcPct val="90000"/>
              </a:lnSpc>
              <a:spcBef>
                <a:spcPct val="0"/>
              </a:spcBef>
              <a:spcAft>
                <a:spcPct val="0"/>
              </a:spcAft>
              <a:defRPr/>
            </a:pPr>
            <a:r>
              <a:rPr lang="en-US"/>
              <a:t>Edit Master text styles</a:t>
            </a:r>
          </a:p>
        </p:txBody>
      </p:sp>
    </p:spTree>
    <p:extLst>
      <p:ext uri="{BB962C8B-B14F-4D97-AF65-F5344CB8AC3E}">
        <p14:creationId xmlns:p14="http://schemas.microsoft.com/office/powerpoint/2010/main" val="142900384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4" name="Picture 33"/>
          <p:cNvPicPr>
            <a:picLocks noChangeAspect="1"/>
          </p:cNvPicPr>
          <p:nvPr userDrawn="1"/>
        </p:nvPicPr>
        <p:blipFill rotWithShape="1">
          <a:blip r:embed="rId2" cstate="screen">
            <a:extLst>
              <a:ext uri="{28A0092B-C50C-407E-A947-70E740481C1C}">
                <a14:useLocalDpi xmlns:a14="http://schemas.microsoft.com/office/drawing/2010/main"/>
              </a:ext>
            </a:extLst>
          </a:blip>
          <a:srcRect l="9775" t="4378" r="56" b="5597"/>
          <a:stretch/>
        </p:blipFill>
        <p:spPr>
          <a:xfrm>
            <a:off x="0" y="0"/>
            <a:ext cx="12211517" cy="6858000"/>
          </a:xfrm>
          <a:prstGeom prst="rect">
            <a:avLst/>
          </a:prstGeom>
        </p:spPr>
      </p:pic>
      <p:sp>
        <p:nvSpPr>
          <p:cNvPr id="23" name="Freeform 6"/>
          <p:cNvSpPr>
            <a:spLocks/>
          </p:cNvSpPr>
          <p:nvPr userDrawn="1"/>
        </p:nvSpPr>
        <p:spPr bwMode="auto">
          <a:xfrm>
            <a:off x="3847158" y="-2354"/>
            <a:ext cx="8367285" cy="5889090"/>
          </a:xfrm>
          <a:custGeom>
            <a:avLst/>
            <a:gdLst>
              <a:gd name="T0" fmla="*/ 0 w 5355"/>
              <a:gd name="T1" fmla="*/ 0 h 3782"/>
              <a:gd name="T2" fmla="*/ 0 w 5355"/>
              <a:gd name="T3" fmla="*/ 3386 h 3782"/>
              <a:gd name="T4" fmla="*/ 1749 w 5355"/>
              <a:gd name="T5" fmla="*/ 2888 h 3782"/>
              <a:gd name="T6" fmla="*/ 4345 w 5355"/>
              <a:gd name="T7" fmla="*/ 2888 h 3782"/>
              <a:gd name="T8" fmla="*/ 4435 w 5355"/>
              <a:gd name="T9" fmla="*/ 3782 h 3782"/>
              <a:gd name="T10" fmla="*/ 5355 w 5355"/>
              <a:gd name="T11" fmla="*/ 3782 h 3782"/>
              <a:gd name="T12" fmla="*/ 5355 w 5355"/>
              <a:gd name="T13" fmla="*/ 0 h 3782"/>
              <a:gd name="T14" fmla="*/ 0 w 5355"/>
              <a:gd name="T15" fmla="*/ 0 h 3782"/>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282 w 10039"/>
              <a:gd name="connsiteY4" fmla="*/ 10000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46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70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229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40"/>
              <a:gd name="connsiteY0" fmla="*/ 4 h 10004"/>
              <a:gd name="connsiteX1" fmla="*/ 0 w 10040"/>
              <a:gd name="connsiteY1" fmla="*/ 8957 h 10004"/>
              <a:gd name="connsiteX2" fmla="*/ 3266 w 10040"/>
              <a:gd name="connsiteY2" fmla="*/ 7640 h 10004"/>
              <a:gd name="connsiteX3" fmla="*/ 8181 w 10040"/>
              <a:gd name="connsiteY3" fmla="*/ 7648 h 10004"/>
              <a:gd name="connsiteX4" fmla="*/ 8321 w 10040"/>
              <a:gd name="connsiteY4" fmla="*/ 9992 h 10004"/>
              <a:gd name="connsiteX5" fmla="*/ 10039 w 10040"/>
              <a:gd name="connsiteY5" fmla="*/ 10004 h 10004"/>
              <a:gd name="connsiteX6" fmla="*/ 10036 w 10040"/>
              <a:gd name="connsiteY6" fmla="*/ 0 h 10004"/>
              <a:gd name="connsiteX7" fmla="*/ 0 w 10040"/>
              <a:gd name="connsiteY7" fmla="*/ 4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0" h="10004">
                <a:moveTo>
                  <a:pt x="0" y="4"/>
                </a:moveTo>
                <a:lnTo>
                  <a:pt x="0" y="8957"/>
                </a:lnTo>
                <a:lnTo>
                  <a:pt x="3266" y="7640"/>
                </a:lnTo>
                <a:lnTo>
                  <a:pt x="8181" y="7648"/>
                </a:lnTo>
                <a:cubicBezTo>
                  <a:pt x="8227" y="8432"/>
                  <a:pt x="8244" y="9208"/>
                  <a:pt x="8321" y="9992"/>
                </a:cubicBezTo>
                <a:lnTo>
                  <a:pt x="10039" y="10004"/>
                </a:lnTo>
                <a:cubicBezTo>
                  <a:pt x="10026" y="6671"/>
                  <a:pt x="10049" y="3333"/>
                  <a:pt x="10036" y="0"/>
                </a:cubicBezTo>
                <a:lnTo>
                  <a:pt x="0" y="4"/>
                </a:lnTo>
                <a:close/>
              </a:path>
            </a:pathLst>
          </a:custGeom>
          <a:solidFill>
            <a:schemeClr val="bg2">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7" name="Freeform 10"/>
          <p:cNvSpPr>
            <a:spLocks noEditPoints="1"/>
          </p:cNvSpPr>
          <p:nvPr userDrawn="1"/>
        </p:nvSpPr>
        <p:spPr bwMode="auto">
          <a:xfrm>
            <a:off x="5380105" y="189235"/>
            <a:ext cx="5795635" cy="3443051"/>
          </a:xfrm>
          <a:custGeom>
            <a:avLst/>
            <a:gdLst>
              <a:gd name="T0" fmla="*/ 0 w 3628"/>
              <a:gd name="T1" fmla="*/ 0 h 2155"/>
              <a:gd name="T2" fmla="*/ 0 w 3628"/>
              <a:gd name="T3" fmla="*/ 2155 h 2155"/>
              <a:gd name="T4" fmla="*/ 3628 w 3628"/>
              <a:gd name="T5" fmla="*/ 2155 h 2155"/>
              <a:gd name="T6" fmla="*/ 3628 w 3628"/>
              <a:gd name="T7" fmla="*/ 0 h 2155"/>
              <a:gd name="T8" fmla="*/ 0 w 3628"/>
              <a:gd name="T9" fmla="*/ 0 h 2155"/>
              <a:gd name="T10" fmla="*/ 3463 w 3628"/>
              <a:gd name="T11" fmla="*/ 1989 h 2155"/>
              <a:gd name="T12" fmla="*/ 144 w 3628"/>
              <a:gd name="T13" fmla="*/ 1989 h 2155"/>
              <a:gd name="T14" fmla="*/ 144 w 3628"/>
              <a:gd name="T15" fmla="*/ 117 h 2155"/>
              <a:gd name="T16" fmla="*/ 3463 w 3628"/>
              <a:gd name="T17" fmla="*/ 117 h 2155"/>
              <a:gd name="T18" fmla="*/ 3463 w 3628"/>
              <a:gd name="T19" fmla="*/ 1989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28" h="2155">
                <a:moveTo>
                  <a:pt x="0" y="0"/>
                </a:moveTo>
                <a:lnTo>
                  <a:pt x="0" y="2155"/>
                </a:lnTo>
                <a:lnTo>
                  <a:pt x="3628" y="2155"/>
                </a:lnTo>
                <a:lnTo>
                  <a:pt x="3628" y="0"/>
                </a:lnTo>
                <a:lnTo>
                  <a:pt x="0" y="0"/>
                </a:lnTo>
                <a:close/>
                <a:moveTo>
                  <a:pt x="3463" y="1989"/>
                </a:moveTo>
                <a:lnTo>
                  <a:pt x="144" y="1989"/>
                </a:lnTo>
                <a:lnTo>
                  <a:pt x="144" y="117"/>
                </a:lnTo>
                <a:lnTo>
                  <a:pt x="3463" y="117"/>
                </a:lnTo>
                <a:lnTo>
                  <a:pt x="3463" y="1989"/>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Freeform 11"/>
          <p:cNvSpPr>
            <a:spLocks/>
          </p:cNvSpPr>
          <p:nvPr userDrawn="1"/>
        </p:nvSpPr>
        <p:spPr bwMode="auto">
          <a:xfrm>
            <a:off x="5380105" y="1059982"/>
            <a:ext cx="230036" cy="829209"/>
          </a:xfrm>
          <a:custGeom>
            <a:avLst/>
            <a:gdLst>
              <a:gd name="T0" fmla="*/ 0 w 144"/>
              <a:gd name="T1" fmla="*/ 0 h 519"/>
              <a:gd name="T2" fmla="*/ 144 w 144"/>
              <a:gd name="T3" fmla="*/ 0 h 519"/>
              <a:gd name="T4" fmla="*/ 144 w 144"/>
              <a:gd name="T5" fmla="*/ 497 h 519"/>
              <a:gd name="T6" fmla="*/ 0 w 144"/>
              <a:gd name="T7" fmla="*/ 519 h 519"/>
              <a:gd name="T8" fmla="*/ 0 w 144"/>
              <a:gd name="T9" fmla="*/ 0 h 519"/>
            </a:gdLst>
            <a:ahLst/>
            <a:cxnLst>
              <a:cxn ang="0">
                <a:pos x="T0" y="T1"/>
              </a:cxn>
              <a:cxn ang="0">
                <a:pos x="T2" y="T3"/>
              </a:cxn>
              <a:cxn ang="0">
                <a:pos x="T4" y="T5"/>
              </a:cxn>
              <a:cxn ang="0">
                <a:pos x="T6" y="T7"/>
              </a:cxn>
              <a:cxn ang="0">
                <a:pos x="T8" y="T9"/>
              </a:cxn>
            </a:cxnLst>
            <a:rect l="0" t="0" r="r" b="b"/>
            <a:pathLst>
              <a:path w="144" h="519">
                <a:moveTo>
                  <a:pt x="0" y="0"/>
                </a:moveTo>
                <a:lnTo>
                  <a:pt x="144" y="0"/>
                </a:lnTo>
                <a:lnTo>
                  <a:pt x="144" y="497"/>
                </a:lnTo>
                <a:lnTo>
                  <a:pt x="0" y="519"/>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2"/>
          <p:cNvSpPr>
            <a:spLocks/>
          </p:cNvSpPr>
          <p:nvPr userDrawn="1"/>
        </p:nvSpPr>
        <p:spPr bwMode="auto">
          <a:xfrm>
            <a:off x="10912157" y="579074"/>
            <a:ext cx="263584" cy="885127"/>
          </a:xfrm>
          <a:custGeom>
            <a:avLst/>
            <a:gdLst>
              <a:gd name="T0" fmla="*/ 0 w 165"/>
              <a:gd name="T1" fmla="*/ 0 h 554"/>
              <a:gd name="T2" fmla="*/ 165 w 165"/>
              <a:gd name="T3" fmla="*/ 0 h 554"/>
              <a:gd name="T4" fmla="*/ 165 w 165"/>
              <a:gd name="T5" fmla="*/ 494 h 554"/>
              <a:gd name="T6" fmla="*/ 0 w 165"/>
              <a:gd name="T7" fmla="*/ 554 h 554"/>
              <a:gd name="T8" fmla="*/ 0 w 165"/>
              <a:gd name="T9" fmla="*/ 0 h 554"/>
            </a:gdLst>
            <a:ahLst/>
            <a:cxnLst>
              <a:cxn ang="0">
                <a:pos x="T0" y="T1"/>
              </a:cxn>
              <a:cxn ang="0">
                <a:pos x="T2" y="T3"/>
              </a:cxn>
              <a:cxn ang="0">
                <a:pos x="T4" y="T5"/>
              </a:cxn>
              <a:cxn ang="0">
                <a:pos x="T6" y="T7"/>
              </a:cxn>
              <a:cxn ang="0">
                <a:pos x="T8" y="T9"/>
              </a:cxn>
            </a:cxnLst>
            <a:rect l="0" t="0" r="r" b="b"/>
            <a:pathLst>
              <a:path w="165" h="554">
                <a:moveTo>
                  <a:pt x="0" y="0"/>
                </a:moveTo>
                <a:lnTo>
                  <a:pt x="165" y="0"/>
                </a:lnTo>
                <a:lnTo>
                  <a:pt x="165" y="494"/>
                </a:lnTo>
                <a:lnTo>
                  <a:pt x="0" y="554"/>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13"/>
          <p:cNvSpPr>
            <a:spLocks noEditPoints="1"/>
          </p:cNvSpPr>
          <p:nvPr userDrawn="1"/>
        </p:nvSpPr>
        <p:spPr bwMode="auto">
          <a:xfrm>
            <a:off x="8091019" y="8694"/>
            <a:ext cx="357834" cy="359484"/>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16 h 168"/>
              <a:gd name="T12" fmla="*/ 16 w 168"/>
              <a:gd name="T13" fmla="*/ 84 h 168"/>
              <a:gd name="T14" fmla="*/ 84 w 168"/>
              <a:gd name="T15" fmla="*/ 152 h 168"/>
              <a:gd name="T16" fmla="*/ 152 w 168"/>
              <a:gd name="T17" fmla="*/ 84 h 168"/>
              <a:gd name="T18" fmla="*/ 84 w 168"/>
              <a:gd name="T1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0"/>
                  <a:pt x="0" y="84"/>
                </a:cubicBezTo>
                <a:cubicBezTo>
                  <a:pt x="0" y="38"/>
                  <a:pt x="38" y="0"/>
                  <a:pt x="84" y="0"/>
                </a:cubicBezTo>
                <a:cubicBezTo>
                  <a:pt x="130" y="0"/>
                  <a:pt x="168" y="38"/>
                  <a:pt x="168" y="84"/>
                </a:cubicBezTo>
                <a:cubicBezTo>
                  <a:pt x="168" y="130"/>
                  <a:pt x="130" y="168"/>
                  <a:pt x="84" y="168"/>
                </a:cubicBezTo>
                <a:close/>
                <a:moveTo>
                  <a:pt x="84" y="16"/>
                </a:moveTo>
                <a:cubicBezTo>
                  <a:pt x="47" y="16"/>
                  <a:pt x="16" y="47"/>
                  <a:pt x="16" y="84"/>
                </a:cubicBezTo>
                <a:cubicBezTo>
                  <a:pt x="16" y="121"/>
                  <a:pt x="47" y="152"/>
                  <a:pt x="84" y="152"/>
                </a:cubicBezTo>
                <a:cubicBezTo>
                  <a:pt x="121" y="152"/>
                  <a:pt x="152" y="121"/>
                  <a:pt x="152" y="84"/>
                </a:cubicBezTo>
                <a:cubicBezTo>
                  <a:pt x="152" y="47"/>
                  <a:pt x="121" y="16"/>
                  <a:pt x="84" y="16"/>
                </a:cubicBezTo>
                <a:close/>
              </a:path>
            </a:pathLst>
          </a:custGeom>
          <a:solidFill>
            <a:srgbClr val="39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7"/>
          <p:cNvSpPr/>
          <p:nvPr userDrawn="1"/>
        </p:nvSpPr>
        <p:spPr bwMode="auto">
          <a:xfrm>
            <a:off x="8119545" y="36237"/>
            <a:ext cx="300779" cy="300821"/>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Oval 14"/>
          <p:cNvSpPr>
            <a:spLocks noChangeArrowheads="1"/>
          </p:cNvSpPr>
          <p:nvPr userDrawn="1"/>
        </p:nvSpPr>
        <p:spPr bwMode="auto">
          <a:xfrm>
            <a:off x="8252363" y="112545"/>
            <a:ext cx="76678" cy="766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5"/>
          <p:cNvSpPr>
            <a:spLocks/>
          </p:cNvSpPr>
          <p:nvPr userDrawn="1"/>
        </p:nvSpPr>
        <p:spPr bwMode="auto">
          <a:xfrm>
            <a:off x="8094213" y="101361"/>
            <a:ext cx="265181" cy="249242"/>
          </a:xfrm>
          <a:custGeom>
            <a:avLst/>
            <a:gdLst>
              <a:gd name="T0" fmla="*/ 40 w 124"/>
              <a:gd name="T1" fmla="*/ 0 h 117"/>
              <a:gd name="T2" fmla="*/ 40 w 124"/>
              <a:gd name="T3" fmla="*/ 84 h 117"/>
              <a:gd name="T4" fmla="*/ 124 w 124"/>
              <a:gd name="T5" fmla="*/ 79 h 117"/>
              <a:gd name="T6" fmla="*/ 48 w 124"/>
              <a:gd name="T7" fmla="*/ 75 h 117"/>
              <a:gd name="T8" fmla="*/ 40 w 124"/>
              <a:gd name="T9" fmla="*/ 0 h 117"/>
            </a:gdLst>
            <a:ahLst/>
            <a:cxnLst>
              <a:cxn ang="0">
                <a:pos x="T0" y="T1"/>
              </a:cxn>
              <a:cxn ang="0">
                <a:pos x="T2" y="T3"/>
              </a:cxn>
              <a:cxn ang="0">
                <a:pos x="T4" y="T5"/>
              </a:cxn>
              <a:cxn ang="0">
                <a:pos x="T6" y="T7"/>
              </a:cxn>
              <a:cxn ang="0">
                <a:pos x="T8" y="T9"/>
              </a:cxn>
            </a:cxnLst>
            <a:rect l="0" t="0" r="r" b="b"/>
            <a:pathLst>
              <a:path w="124" h="117">
                <a:moveTo>
                  <a:pt x="40" y="0"/>
                </a:moveTo>
                <a:cubicBezTo>
                  <a:pt x="40" y="0"/>
                  <a:pt x="0" y="51"/>
                  <a:pt x="40" y="84"/>
                </a:cubicBezTo>
                <a:cubicBezTo>
                  <a:pt x="79" y="117"/>
                  <a:pt x="124" y="79"/>
                  <a:pt x="124" y="79"/>
                </a:cubicBezTo>
                <a:cubicBezTo>
                  <a:pt x="124" y="79"/>
                  <a:pt x="76" y="103"/>
                  <a:pt x="48" y="75"/>
                </a:cubicBezTo>
                <a:cubicBezTo>
                  <a:pt x="20" y="47"/>
                  <a:pt x="40" y="0"/>
                  <a:pt x="40" y="0"/>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Rectangle 14"/>
          <p:cNvSpPr/>
          <p:nvPr userDrawn="1"/>
        </p:nvSpPr>
        <p:spPr>
          <a:xfrm>
            <a:off x="5574012" y="373398"/>
            <a:ext cx="5374002" cy="302747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userDrawn="1"/>
        </p:nvSpPr>
        <p:spPr bwMode="auto">
          <a:xfrm>
            <a:off x="-3967" y="-5175"/>
            <a:ext cx="3862985" cy="6347389"/>
          </a:xfrm>
          <a:custGeom>
            <a:avLst/>
            <a:gdLst>
              <a:gd name="T0" fmla="*/ 0 w 2439"/>
              <a:gd name="T1" fmla="*/ 0 h 4069"/>
              <a:gd name="T2" fmla="*/ 0 w 2439"/>
              <a:gd name="T3" fmla="*/ 4069 h 4069"/>
              <a:gd name="T4" fmla="*/ 2439 w 2439"/>
              <a:gd name="T5" fmla="*/ 3389 h 4069"/>
              <a:gd name="T6" fmla="*/ 2439 w 2439"/>
              <a:gd name="T7" fmla="*/ 0 h 4069"/>
              <a:gd name="T8" fmla="*/ 0 w 2439"/>
              <a:gd name="T9" fmla="*/ 0 h 4069"/>
              <a:gd name="connsiteX0" fmla="*/ 0 w 10059"/>
              <a:gd name="connsiteY0" fmla="*/ 0 h 10000"/>
              <a:gd name="connsiteX1" fmla="*/ 0 w 10059"/>
              <a:gd name="connsiteY1" fmla="*/ 10000 h 10000"/>
              <a:gd name="connsiteX2" fmla="*/ 10059 w 10059"/>
              <a:gd name="connsiteY2" fmla="*/ 8329 h 10000"/>
              <a:gd name="connsiteX3" fmla="*/ 10000 w 10059"/>
              <a:gd name="connsiteY3" fmla="*/ 0 h 10000"/>
              <a:gd name="connsiteX4" fmla="*/ 0 w 10059"/>
              <a:gd name="connsiteY4" fmla="*/ 0 h 10000"/>
              <a:gd name="connsiteX0" fmla="*/ 0 w 10004"/>
              <a:gd name="connsiteY0" fmla="*/ 0 h 10000"/>
              <a:gd name="connsiteX1" fmla="*/ 0 w 10004"/>
              <a:gd name="connsiteY1" fmla="*/ 10000 h 10000"/>
              <a:gd name="connsiteX2" fmla="*/ 9980 w 10004"/>
              <a:gd name="connsiteY2" fmla="*/ 8353 h 10000"/>
              <a:gd name="connsiteX3" fmla="*/ 10000 w 10004"/>
              <a:gd name="connsiteY3" fmla="*/ 0 h 10000"/>
              <a:gd name="connsiteX4" fmla="*/ 0 w 10004"/>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103"/>
              <a:gd name="connsiteY0" fmla="*/ 0 h 10000"/>
              <a:gd name="connsiteX1" fmla="*/ 0 w 10103"/>
              <a:gd name="connsiteY1" fmla="*/ 10000 h 10000"/>
              <a:gd name="connsiteX2" fmla="*/ 10103 w 10103"/>
              <a:gd name="connsiteY2" fmla="*/ 8317 h 10000"/>
              <a:gd name="connsiteX3" fmla="*/ 10000 w 10103"/>
              <a:gd name="connsiteY3" fmla="*/ 0 h 10000"/>
              <a:gd name="connsiteX4" fmla="*/ 0 w 10103"/>
              <a:gd name="connsiteY4" fmla="*/ 0 h 10000"/>
              <a:gd name="connsiteX0" fmla="*/ 0 w 10103"/>
              <a:gd name="connsiteY0" fmla="*/ 7 h 10007"/>
              <a:gd name="connsiteX1" fmla="*/ 0 w 10103"/>
              <a:gd name="connsiteY1" fmla="*/ 10007 h 10007"/>
              <a:gd name="connsiteX2" fmla="*/ 10103 w 10103"/>
              <a:gd name="connsiteY2" fmla="*/ 8324 h 10007"/>
              <a:gd name="connsiteX3" fmla="*/ 10086 w 10103"/>
              <a:gd name="connsiteY3" fmla="*/ 0 h 10007"/>
              <a:gd name="connsiteX4" fmla="*/ 0 w 10103"/>
              <a:gd name="connsiteY4" fmla="*/ 7 h 10007"/>
              <a:gd name="connsiteX0" fmla="*/ 0 w 10165"/>
              <a:gd name="connsiteY0" fmla="*/ 0 h 10029"/>
              <a:gd name="connsiteX1" fmla="*/ 62 w 10165"/>
              <a:gd name="connsiteY1" fmla="*/ 10029 h 10029"/>
              <a:gd name="connsiteX2" fmla="*/ 10165 w 10165"/>
              <a:gd name="connsiteY2" fmla="*/ 8346 h 10029"/>
              <a:gd name="connsiteX3" fmla="*/ 10148 w 10165"/>
              <a:gd name="connsiteY3" fmla="*/ 22 h 10029"/>
              <a:gd name="connsiteX4" fmla="*/ 0 w 10165"/>
              <a:gd name="connsiteY4" fmla="*/ 0 h 10029"/>
              <a:gd name="connsiteX0" fmla="*/ 11 w 10176"/>
              <a:gd name="connsiteY0" fmla="*/ 0 h 10033"/>
              <a:gd name="connsiteX1" fmla="*/ 5 w 10176"/>
              <a:gd name="connsiteY1" fmla="*/ 10033 h 10033"/>
              <a:gd name="connsiteX2" fmla="*/ 10176 w 10176"/>
              <a:gd name="connsiteY2" fmla="*/ 8346 h 10033"/>
              <a:gd name="connsiteX3" fmla="*/ 10159 w 10176"/>
              <a:gd name="connsiteY3" fmla="*/ 22 h 10033"/>
              <a:gd name="connsiteX4" fmla="*/ 11 w 10176"/>
              <a:gd name="connsiteY4" fmla="*/ 0 h 10033"/>
              <a:gd name="connsiteX0" fmla="*/ 71 w 10174"/>
              <a:gd name="connsiteY0" fmla="*/ 11 h 10011"/>
              <a:gd name="connsiteX1" fmla="*/ 3 w 10174"/>
              <a:gd name="connsiteY1" fmla="*/ 10011 h 10011"/>
              <a:gd name="connsiteX2" fmla="*/ 10174 w 10174"/>
              <a:gd name="connsiteY2" fmla="*/ 8324 h 10011"/>
              <a:gd name="connsiteX3" fmla="*/ 10157 w 10174"/>
              <a:gd name="connsiteY3" fmla="*/ 0 h 10011"/>
              <a:gd name="connsiteX4" fmla="*/ 71 w 10174"/>
              <a:gd name="connsiteY4" fmla="*/ 11 h 10011"/>
              <a:gd name="connsiteX0" fmla="*/ 0 w 10177"/>
              <a:gd name="connsiteY0" fmla="*/ 0 h 10011"/>
              <a:gd name="connsiteX1" fmla="*/ 6 w 10177"/>
              <a:gd name="connsiteY1" fmla="*/ 10011 h 10011"/>
              <a:gd name="connsiteX2" fmla="*/ 10177 w 10177"/>
              <a:gd name="connsiteY2" fmla="*/ 8324 h 10011"/>
              <a:gd name="connsiteX3" fmla="*/ 10160 w 10177"/>
              <a:gd name="connsiteY3" fmla="*/ 0 h 10011"/>
              <a:gd name="connsiteX4" fmla="*/ 0 w 10177"/>
              <a:gd name="connsiteY4" fmla="*/ 0 h 10011"/>
              <a:gd name="connsiteX0" fmla="*/ 0 w 10177"/>
              <a:gd name="connsiteY0" fmla="*/ 0 h 10022"/>
              <a:gd name="connsiteX1" fmla="*/ 6 w 10177"/>
              <a:gd name="connsiteY1" fmla="*/ 10022 h 10022"/>
              <a:gd name="connsiteX2" fmla="*/ 10177 w 10177"/>
              <a:gd name="connsiteY2" fmla="*/ 8335 h 10022"/>
              <a:gd name="connsiteX3" fmla="*/ 10160 w 10177"/>
              <a:gd name="connsiteY3" fmla="*/ 11 h 10022"/>
              <a:gd name="connsiteX4" fmla="*/ 0 w 10177"/>
              <a:gd name="connsiteY4" fmla="*/ 0 h 10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7" h="10022">
                <a:moveTo>
                  <a:pt x="0" y="0"/>
                </a:moveTo>
                <a:cubicBezTo>
                  <a:pt x="21" y="3343"/>
                  <a:pt x="-15" y="6679"/>
                  <a:pt x="6" y="10022"/>
                </a:cubicBezTo>
                <a:lnTo>
                  <a:pt x="10177" y="8335"/>
                </a:lnTo>
                <a:cubicBezTo>
                  <a:pt x="10157" y="5559"/>
                  <a:pt x="10180" y="2787"/>
                  <a:pt x="10160" y="11"/>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nvGrpSpPr>
          <p:cNvPr id="24" name="Group 18"/>
          <p:cNvGrpSpPr>
            <a:grpSpLocks noChangeAspect="1"/>
          </p:cNvGrpSpPr>
          <p:nvPr userDrawn="1"/>
        </p:nvGrpSpPr>
        <p:grpSpPr bwMode="auto">
          <a:xfrm>
            <a:off x="1858213" y="3825912"/>
            <a:ext cx="4093051" cy="2940255"/>
            <a:chOff x="1194" y="2458"/>
            <a:chExt cx="2630" cy="1889"/>
          </a:xfrm>
        </p:grpSpPr>
        <p:sp>
          <p:nvSpPr>
            <p:cNvPr id="26" name="Freeform 19"/>
            <p:cNvSpPr>
              <a:spLocks noEditPoints="1"/>
            </p:cNvSpPr>
            <p:nvPr userDrawn="1"/>
          </p:nvSpPr>
          <p:spPr bwMode="auto">
            <a:xfrm>
              <a:off x="1194" y="2458"/>
              <a:ext cx="2630" cy="1889"/>
            </a:xfrm>
            <a:custGeom>
              <a:avLst/>
              <a:gdLst>
                <a:gd name="T0" fmla="*/ 1866 w 1924"/>
                <a:gd name="T1" fmla="*/ 0 h 1376"/>
                <a:gd name="T2" fmla="*/ 58 w 1924"/>
                <a:gd name="T3" fmla="*/ 0 h 1376"/>
                <a:gd name="T4" fmla="*/ 0 w 1924"/>
                <a:gd name="T5" fmla="*/ 58 h 1376"/>
                <a:gd name="T6" fmla="*/ 0 w 1924"/>
                <a:gd name="T7" fmla="*/ 1318 h 1376"/>
                <a:gd name="T8" fmla="*/ 58 w 1924"/>
                <a:gd name="T9" fmla="*/ 1376 h 1376"/>
                <a:gd name="T10" fmla="*/ 1866 w 1924"/>
                <a:gd name="T11" fmla="*/ 1376 h 1376"/>
                <a:gd name="T12" fmla="*/ 1924 w 1924"/>
                <a:gd name="T13" fmla="*/ 1318 h 1376"/>
                <a:gd name="T14" fmla="*/ 1924 w 1924"/>
                <a:gd name="T15" fmla="*/ 58 h 1376"/>
                <a:gd name="T16" fmla="*/ 1866 w 1924"/>
                <a:gd name="T17" fmla="*/ 0 h 1376"/>
                <a:gd name="T18" fmla="*/ 1800 w 1924"/>
                <a:gd name="T19" fmla="*/ 1228 h 1376"/>
                <a:gd name="T20" fmla="*/ 132 w 1924"/>
                <a:gd name="T21" fmla="*/ 1228 h 1376"/>
                <a:gd name="T22" fmla="*/ 132 w 1924"/>
                <a:gd name="T23" fmla="*/ 152 h 1376"/>
                <a:gd name="T24" fmla="*/ 1800 w 1924"/>
                <a:gd name="T25" fmla="*/ 152 h 1376"/>
                <a:gd name="T26" fmla="*/ 1800 w 1924"/>
                <a:gd name="T27" fmla="*/ 1228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4" h="1376">
                  <a:moveTo>
                    <a:pt x="1866" y="0"/>
                  </a:moveTo>
                  <a:cubicBezTo>
                    <a:pt x="58" y="0"/>
                    <a:pt x="58" y="0"/>
                    <a:pt x="58" y="0"/>
                  </a:cubicBezTo>
                  <a:cubicBezTo>
                    <a:pt x="26" y="0"/>
                    <a:pt x="0" y="26"/>
                    <a:pt x="0" y="58"/>
                  </a:cubicBezTo>
                  <a:cubicBezTo>
                    <a:pt x="0" y="1318"/>
                    <a:pt x="0" y="1318"/>
                    <a:pt x="0" y="1318"/>
                  </a:cubicBezTo>
                  <a:cubicBezTo>
                    <a:pt x="0" y="1350"/>
                    <a:pt x="26" y="1376"/>
                    <a:pt x="58" y="1376"/>
                  </a:cubicBezTo>
                  <a:cubicBezTo>
                    <a:pt x="1866" y="1376"/>
                    <a:pt x="1866" y="1376"/>
                    <a:pt x="1866" y="1376"/>
                  </a:cubicBezTo>
                  <a:cubicBezTo>
                    <a:pt x="1898" y="1376"/>
                    <a:pt x="1924" y="1350"/>
                    <a:pt x="1924" y="1318"/>
                  </a:cubicBezTo>
                  <a:cubicBezTo>
                    <a:pt x="1924" y="58"/>
                    <a:pt x="1924" y="58"/>
                    <a:pt x="1924" y="58"/>
                  </a:cubicBezTo>
                  <a:cubicBezTo>
                    <a:pt x="1924" y="26"/>
                    <a:pt x="1898" y="0"/>
                    <a:pt x="1866" y="0"/>
                  </a:cubicBezTo>
                  <a:moveTo>
                    <a:pt x="1800" y="1228"/>
                  </a:moveTo>
                  <a:cubicBezTo>
                    <a:pt x="132" y="1228"/>
                    <a:pt x="132" y="1228"/>
                    <a:pt x="132" y="1228"/>
                  </a:cubicBezTo>
                  <a:cubicBezTo>
                    <a:pt x="132" y="152"/>
                    <a:pt x="132" y="152"/>
                    <a:pt x="132" y="152"/>
                  </a:cubicBezTo>
                  <a:cubicBezTo>
                    <a:pt x="1800" y="152"/>
                    <a:pt x="1800" y="152"/>
                    <a:pt x="1800" y="152"/>
                  </a:cubicBezTo>
                  <a:cubicBezTo>
                    <a:pt x="1800" y="1228"/>
                    <a:pt x="1800" y="1228"/>
                    <a:pt x="1800" y="1228"/>
                  </a:cubicBezTo>
                </a:path>
              </a:pathLst>
            </a:custGeom>
            <a:solidFill>
              <a:srgbClr val="07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pic>
          <p:nvPicPr>
            <p:cNvPr id="6164" name="Picture 20"/>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372" y="2664"/>
              <a:ext cx="1361" cy="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21"/>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325" y="2458"/>
              <a:ext cx="156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4"/>
          <p:cNvSpPr/>
          <p:nvPr userDrawn="1"/>
        </p:nvSpPr>
        <p:spPr>
          <a:xfrm rot="3379318">
            <a:off x="7845790" y="4638864"/>
            <a:ext cx="352393" cy="676197"/>
          </a:xfrm>
          <a:prstGeom prst="rect">
            <a:avLst/>
          </a:prstGeom>
          <a:solidFill>
            <a:srgbClr val="58585A"/>
          </a:solidFill>
          <a:ln>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 Placeholder 2"/>
          <p:cNvSpPr>
            <a:spLocks noGrp="1"/>
          </p:cNvSpPr>
          <p:nvPr userDrawn="1">
            <p:ph type="body" sz="quarter" idx="10"/>
          </p:nvPr>
        </p:nvSpPr>
        <p:spPr>
          <a:xfrm>
            <a:off x="265397" y="317364"/>
            <a:ext cx="3473450" cy="2987675"/>
          </a:xfrm>
        </p:spPr>
        <p:txBody>
          <a:bodyPr>
            <a:normAutofit/>
          </a:bodyPr>
          <a:lstStyle>
            <a:lvl1pPr marL="0" indent="0">
              <a:buNone/>
              <a:defRPr lang="en-US" sz="3600" kern="1200" spc="-147" dirty="0">
                <a:ln w="3175">
                  <a:noFill/>
                </a:ln>
                <a:solidFill>
                  <a:schemeClr val="tx1"/>
                </a:solidFill>
                <a:latin typeface="Segoe UI Semibold" charset="0"/>
                <a:ea typeface="Segoe UI Semibold" charset="0"/>
                <a:cs typeface="Segoe UI Semibold" charset="0"/>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marL="0" lvl="0" algn="l" defTabSz="896218" rtl="0" eaLnBrk="1" fontAlgn="base" latinLnBrk="0" hangingPunct="1">
              <a:lnSpc>
                <a:spcPct val="90000"/>
              </a:lnSpc>
              <a:spcBef>
                <a:spcPct val="0"/>
              </a:spcBef>
              <a:spcAft>
                <a:spcPct val="0"/>
              </a:spcAft>
              <a:defRPr/>
            </a:pPr>
            <a:r>
              <a:rPr lang="en-US"/>
              <a:t>Edit Master text styles</a:t>
            </a:r>
          </a:p>
        </p:txBody>
      </p:sp>
      <p:pic>
        <p:nvPicPr>
          <p:cNvPr id="4" name="Picture 3"/>
          <p:cNvPicPr>
            <a:picLocks noChangeAspect="1"/>
          </p:cNvPicPr>
          <p:nvPr userDrawn="1"/>
        </p:nvPicPr>
        <p:blipFill>
          <a:blip r:embed="rId5"/>
          <a:stretch>
            <a:fillRect/>
          </a:stretch>
        </p:blipFill>
        <p:spPr>
          <a:xfrm>
            <a:off x="8579843" y="3802563"/>
            <a:ext cx="1602983" cy="993073"/>
          </a:xfrm>
          <a:prstGeom prst="rect">
            <a:avLst/>
          </a:prstGeom>
        </p:spPr>
      </p:pic>
      <p:sp>
        <p:nvSpPr>
          <p:cNvPr id="27" name="Freeform 26"/>
          <p:cNvSpPr>
            <a:spLocks/>
          </p:cNvSpPr>
          <p:nvPr userDrawn="1"/>
        </p:nvSpPr>
        <p:spPr bwMode="auto">
          <a:xfrm>
            <a:off x="10780005" y="5882067"/>
            <a:ext cx="1437683" cy="982384"/>
          </a:xfrm>
          <a:custGeom>
            <a:avLst/>
            <a:gdLst>
              <a:gd name="T0" fmla="*/ 0 w 922"/>
              <a:gd name="T1" fmla="*/ 0 h 623"/>
              <a:gd name="T2" fmla="*/ 44 w 922"/>
              <a:gd name="T3" fmla="*/ 623 h 623"/>
              <a:gd name="T4" fmla="*/ 922 w 922"/>
              <a:gd name="T5" fmla="*/ 623 h 623"/>
              <a:gd name="T6" fmla="*/ 922 w 922"/>
              <a:gd name="T7" fmla="*/ 0 h 623"/>
              <a:gd name="T8" fmla="*/ 0 w 922"/>
              <a:gd name="T9" fmla="*/ 0 h 623"/>
              <a:gd name="connsiteX0" fmla="*/ 0 w 9888"/>
              <a:gd name="connsiteY0" fmla="*/ 374 h 10000"/>
              <a:gd name="connsiteX1" fmla="*/ 365 w 9888"/>
              <a:gd name="connsiteY1" fmla="*/ 10000 h 10000"/>
              <a:gd name="connsiteX2" fmla="*/ 9888 w 9888"/>
              <a:gd name="connsiteY2" fmla="*/ 10000 h 10000"/>
              <a:gd name="connsiteX3" fmla="*/ 9888 w 9888"/>
              <a:gd name="connsiteY3" fmla="*/ 0 h 10000"/>
              <a:gd name="connsiteX4" fmla="*/ 0 w 9888"/>
              <a:gd name="connsiteY4" fmla="*/ 374 h 10000"/>
              <a:gd name="connsiteX0" fmla="*/ 0 w 9903"/>
              <a:gd name="connsiteY0" fmla="*/ 0 h 10000"/>
              <a:gd name="connsiteX1" fmla="*/ 272 w 9903"/>
              <a:gd name="connsiteY1" fmla="*/ 10000 h 10000"/>
              <a:gd name="connsiteX2" fmla="*/ 9903 w 9903"/>
              <a:gd name="connsiteY2" fmla="*/ 10000 h 10000"/>
              <a:gd name="connsiteX3" fmla="*/ 9903 w 9903"/>
              <a:gd name="connsiteY3" fmla="*/ 0 h 10000"/>
              <a:gd name="connsiteX4" fmla="*/ 0 w 9903"/>
              <a:gd name="connsiteY4" fmla="*/ 0 h 10000"/>
              <a:gd name="connsiteX0" fmla="*/ 0 w 10000"/>
              <a:gd name="connsiteY0" fmla="*/ 0 h 10000"/>
              <a:gd name="connsiteX1" fmla="*/ 699 w 10000"/>
              <a:gd name="connsiteY1" fmla="*/ 9673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10000"/>
              <a:gd name="connsiteX1" fmla="*/ 536 w 10000"/>
              <a:gd name="connsiteY1" fmla="*/ 9767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9767"/>
              <a:gd name="connsiteX1" fmla="*/ 536 w 10000"/>
              <a:gd name="connsiteY1" fmla="*/ 9767 h 9767"/>
              <a:gd name="connsiteX2" fmla="*/ 9690 w 10000"/>
              <a:gd name="connsiteY2" fmla="*/ 9252 h 9767"/>
              <a:gd name="connsiteX3" fmla="*/ 10000 w 10000"/>
              <a:gd name="connsiteY3" fmla="*/ 0 h 9767"/>
              <a:gd name="connsiteX4" fmla="*/ 0 w 10000"/>
              <a:gd name="connsiteY4" fmla="*/ 0 h 9767"/>
              <a:gd name="connsiteX0" fmla="*/ 0 w 10029"/>
              <a:gd name="connsiteY0" fmla="*/ 0 h 10071"/>
              <a:gd name="connsiteX1" fmla="*/ 536 w 10029"/>
              <a:gd name="connsiteY1" fmla="*/ 10000 h 10071"/>
              <a:gd name="connsiteX2" fmla="*/ 10000 w 10029"/>
              <a:gd name="connsiteY2" fmla="*/ 10071 h 10071"/>
              <a:gd name="connsiteX3" fmla="*/ 10000 w 10029"/>
              <a:gd name="connsiteY3" fmla="*/ 0 h 10071"/>
              <a:gd name="connsiteX4" fmla="*/ 0 w 10029"/>
              <a:gd name="connsiteY4" fmla="*/ 0 h 10071"/>
              <a:gd name="connsiteX0" fmla="*/ 0 w 10082"/>
              <a:gd name="connsiteY0" fmla="*/ 0 h 10071"/>
              <a:gd name="connsiteX1" fmla="*/ 536 w 10082"/>
              <a:gd name="connsiteY1" fmla="*/ 10000 h 10071"/>
              <a:gd name="connsiteX2" fmla="*/ 10000 w 10082"/>
              <a:gd name="connsiteY2" fmla="*/ 10071 h 10071"/>
              <a:gd name="connsiteX3" fmla="*/ 10082 w 10082"/>
              <a:gd name="connsiteY3" fmla="*/ 120 h 10071"/>
              <a:gd name="connsiteX4" fmla="*/ 0 w 10082"/>
              <a:gd name="connsiteY4" fmla="*/ 0 h 10071"/>
              <a:gd name="connsiteX0" fmla="*/ 0 w 10049"/>
              <a:gd name="connsiteY0" fmla="*/ 0 h 10071"/>
              <a:gd name="connsiteX1" fmla="*/ 536 w 10049"/>
              <a:gd name="connsiteY1" fmla="*/ 10000 h 10071"/>
              <a:gd name="connsiteX2" fmla="*/ 10000 w 10049"/>
              <a:gd name="connsiteY2" fmla="*/ 10071 h 10071"/>
              <a:gd name="connsiteX3" fmla="*/ 10049 w 10049"/>
              <a:gd name="connsiteY3" fmla="*/ 48 h 10071"/>
              <a:gd name="connsiteX4" fmla="*/ 0 w 10049"/>
              <a:gd name="connsiteY4" fmla="*/ 0 h 10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9" h="10071">
                <a:moveTo>
                  <a:pt x="0" y="0"/>
                </a:moveTo>
                <a:cubicBezTo>
                  <a:pt x="124" y="3286"/>
                  <a:pt x="411" y="6714"/>
                  <a:pt x="536" y="10000"/>
                </a:cubicBezTo>
                <a:lnTo>
                  <a:pt x="10000" y="10071"/>
                </a:lnTo>
                <a:cubicBezTo>
                  <a:pt x="10103" y="6913"/>
                  <a:pt x="9946" y="3206"/>
                  <a:pt x="10049" y="48"/>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7597850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4" name="Picture 33"/>
          <p:cNvPicPr>
            <a:picLocks noChangeAspect="1"/>
          </p:cNvPicPr>
          <p:nvPr userDrawn="1"/>
        </p:nvPicPr>
        <p:blipFill rotWithShape="1">
          <a:blip r:embed="rId2" cstate="screen">
            <a:extLst>
              <a:ext uri="{28A0092B-C50C-407E-A947-70E740481C1C}">
                <a14:useLocalDpi xmlns:a14="http://schemas.microsoft.com/office/drawing/2010/main"/>
              </a:ext>
            </a:extLst>
          </a:blip>
          <a:srcRect l="9775" t="4378" r="56" b="5597"/>
          <a:stretch/>
        </p:blipFill>
        <p:spPr>
          <a:xfrm>
            <a:off x="0" y="0"/>
            <a:ext cx="12211517" cy="6858000"/>
          </a:xfrm>
          <a:prstGeom prst="rect">
            <a:avLst/>
          </a:prstGeom>
        </p:spPr>
      </p:pic>
      <p:sp>
        <p:nvSpPr>
          <p:cNvPr id="23" name="Freeform 6"/>
          <p:cNvSpPr>
            <a:spLocks/>
          </p:cNvSpPr>
          <p:nvPr userDrawn="1"/>
        </p:nvSpPr>
        <p:spPr bwMode="auto">
          <a:xfrm>
            <a:off x="3847158" y="-2354"/>
            <a:ext cx="8367285" cy="5889090"/>
          </a:xfrm>
          <a:custGeom>
            <a:avLst/>
            <a:gdLst>
              <a:gd name="T0" fmla="*/ 0 w 5355"/>
              <a:gd name="T1" fmla="*/ 0 h 3782"/>
              <a:gd name="T2" fmla="*/ 0 w 5355"/>
              <a:gd name="T3" fmla="*/ 3386 h 3782"/>
              <a:gd name="T4" fmla="*/ 1749 w 5355"/>
              <a:gd name="T5" fmla="*/ 2888 h 3782"/>
              <a:gd name="T6" fmla="*/ 4345 w 5355"/>
              <a:gd name="T7" fmla="*/ 2888 h 3782"/>
              <a:gd name="T8" fmla="*/ 4435 w 5355"/>
              <a:gd name="T9" fmla="*/ 3782 h 3782"/>
              <a:gd name="T10" fmla="*/ 5355 w 5355"/>
              <a:gd name="T11" fmla="*/ 3782 h 3782"/>
              <a:gd name="T12" fmla="*/ 5355 w 5355"/>
              <a:gd name="T13" fmla="*/ 0 h 3782"/>
              <a:gd name="T14" fmla="*/ 0 w 5355"/>
              <a:gd name="T15" fmla="*/ 0 h 3782"/>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282 w 10039"/>
              <a:gd name="connsiteY4" fmla="*/ 10000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46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70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229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40"/>
              <a:gd name="connsiteY0" fmla="*/ 4 h 10004"/>
              <a:gd name="connsiteX1" fmla="*/ 0 w 10040"/>
              <a:gd name="connsiteY1" fmla="*/ 8957 h 10004"/>
              <a:gd name="connsiteX2" fmla="*/ 3266 w 10040"/>
              <a:gd name="connsiteY2" fmla="*/ 7640 h 10004"/>
              <a:gd name="connsiteX3" fmla="*/ 8181 w 10040"/>
              <a:gd name="connsiteY3" fmla="*/ 7648 h 10004"/>
              <a:gd name="connsiteX4" fmla="*/ 8321 w 10040"/>
              <a:gd name="connsiteY4" fmla="*/ 9992 h 10004"/>
              <a:gd name="connsiteX5" fmla="*/ 10039 w 10040"/>
              <a:gd name="connsiteY5" fmla="*/ 10004 h 10004"/>
              <a:gd name="connsiteX6" fmla="*/ 10036 w 10040"/>
              <a:gd name="connsiteY6" fmla="*/ 0 h 10004"/>
              <a:gd name="connsiteX7" fmla="*/ 0 w 10040"/>
              <a:gd name="connsiteY7" fmla="*/ 4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0" h="10004">
                <a:moveTo>
                  <a:pt x="0" y="4"/>
                </a:moveTo>
                <a:lnTo>
                  <a:pt x="0" y="8957"/>
                </a:lnTo>
                <a:lnTo>
                  <a:pt x="3266" y="7640"/>
                </a:lnTo>
                <a:lnTo>
                  <a:pt x="8181" y="7648"/>
                </a:lnTo>
                <a:cubicBezTo>
                  <a:pt x="8227" y="8432"/>
                  <a:pt x="8244" y="9208"/>
                  <a:pt x="8321" y="9992"/>
                </a:cubicBezTo>
                <a:lnTo>
                  <a:pt x="10039" y="10004"/>
                </a:lnTo>
                <a:cubicBezTo>
                  <a:pt x="10026" y="6671"/>
                  <a:pt x="10049" y="3333"/>
                  <a:pt x="10036" y="0"/>
                </a:cubicBezTo>
                <a:lnTo>
                  <a:pt x="0" y="4"/>
                </a:lnTo>
                <a:close/>
              </a:path>
            </a:pathLst>
          </a:custGeom>
          <a:solidFill>
            <a:schemeClr val="bg2">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7" name="Freeform 10"/>
          <p:cNvSpPr>
            <a:spLocks noEditPoints="1"/>
          </p:cNvSpPr>
          <p:nvPr userDrawn="1"/>
        </p:nvSpPr>
        <p:spPr bwMode="auto">
          <a:xfrm>
            <a:off x="5380105" y="189235"/>
            <a:ext cx="5795635" cy="3443051"/>
          </a:xfrm>
          <a:custGeom>
            <a:avLst/>
            <a:gdLst>
              <a:gd name="T0" fmla="*/ 0 w 3628"/>
              <a:gd name="T1" fmla="*/ 0 h 2155"/>
              <a:gd name="T2" fmla="*/ 0 w 3628"/>
              <a:gd name="T3" fmla="*/ 2155 h 2155"/>
              <a:gd name="T4" fmla="*/ 3628 w 3628"/>
              <a:gd name="T5" fmla="*/ 2155 h 2155"/>
              <a:gd name="T6" fmla="*/ 3628 w 3628"/>
              <a:gd name="T7" fmla="*/ 0 h 2155"/>
              <a:gd name="T8" fmla="*/ 0 w 3628"/>
              <a:gd name="T9" fmla="*/ 0 h 2155"/>
              <a:gd name="T10" fmla="*/ 3463 w 3628"/>
              <a:gd name="T11" fmla="*/ 1989 h 2155"/>
              <a:gd name="T12" fmla="*/ 144 w 3628"/>
              <a:gd name="T13" fmla="*/ 1989 h 2155"/>
              <a:gd name="T14" fmla="*/ 144 w 3628"/>
              <a:gd name="T15" fmla="*/ 117 h 2155"/>
              <a:gd name="T16" fmla="*/ 3463 w 3628"/>
              <a:gd name="T17" fmla="*/ 117 h 2155"/>
              <a:gd name="T18" fmla="*/ 3463 w 3628"/>
              <a:gd name="T19" fmla="*/ 1989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28" h="2155">
                <a:moveTo>
                  <a:pt x="0" y="0"/>
                </a:moveTo>
                <a:lnTo>
                  <a:pt x="0" y="2155"/>
                </a:lnTo>
                <a:lnTo>
                  <a:pt x="3628" y="2155"/>
                </a:lnTo>
                <a:lnTo>
                  <a:pt x="3628" y="0"/>
                </a:lnTo>
                <a:lnTo>
                  <a:pt x="0" y="0"/>
                </a:lnTo>
                <a:close/>
                <a:moveTo>
                  <a:pt x="3463" y="1989"/>
                </a:moveTo>
                <a:lnTo>
                  <a:pt x="144" y="1989"/>
                </a:lnTo>
                <a:lnTo>
                  <a:pt x="144" y="117"/>
                </a:lnTo>
                <a:lnTo>
                  <a:pt x="3463" y="117"/>
                </a:lnTo>
                <a:lnTo>
                  <a:pt x="3463" y="1989"/>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Freeform 11"/>
          <p:cNvSpPr>
            <a:spLocks/>
          </p:cNvSpPr>
          <p:nvPr userDrawn="1"/>
        </p:nvSpPr>
        <p:spPr bwMode="auto">
          <a:xfrm>
            <a:off x="5380105" y="1059982"/>
            <a:ext cx="230036" cy="829209"/>
          </a:xfrm>
          <a:custGeom>
            <a:avLst/>
            <a:gdLst>
              <a:gd name="T0" fmla="*/ 0 w 144"/>
              <a:gd name="T1" fmla="*/ 0 h 519"/>
              <a:gd name="T2" fmla="*/ 144 w 144"/>
              <a:gd name="T3" fmla="*/ 0 h 519"/>
              <a:gd name="T4" fmla="*/ 144 w 144"/>
              <a:gd name="T5" fmla="*/ 497 h 519"/>
              <a:gd name="T6" fmla="*/ 0 w 144"/>
              <a:gd name="T7" fmla="*/ 519 h 519"/>
              <a:gd name="T8" fmla="*/ 0 w 144"/>
              <a:gd name="T9" fmla="*/ 0 h 519"/>
            </a:gdLst>
            <a:ahLst/>
            <a:cxnLst>
              <a:cxn ang="0">
                <a:pos x="T0" y="T1"/>
              </a:cxn>
              <a:cxn ang="0">
                <a:pos x="T2" y="T3"/>
              </a:cxn>
              <a:cxn ang="0">
                <a:pos x="T4" y="T5"/>
              </a:cxn>
              <a:cxn ang="0">
                <a:pos x="T6" y="T7"/>
              </a:cxn>
              <a:cxn ang="0">
                <a:pos x="T8" y="T9"/>
              </a:cxn>
            </a:cxnLst>
            <a:rect l="0" t="0" r="r" b="b"/>
            <a:pathLst>
              <a:path w="144" h="519">
                <a:moveTo>
                  <a:pt x="0" y="0"/>
                </a:moveTo>
                <a:lnTo>
                  <a:pt x="144" y="0"/>
                </a:lnTo>
                <a:lnTo>
                  <a:pt x="144" y="497"/>
                </a:lnTo>
                <a:lnTo>
                  <a:pt x="0" y="519"/>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2"/>
          <p:cNvSpPr>
            <a:spLocks/>
          </p:cNvSpPr>
          <p:nvPr userDrawn="1"/>
        </p:nvSpPr>
        <p:spPr bwMode="auto">
          <a:xfrm>
            <a:off x="10912157" y="579074"/>
            <a:ext cx="263584" cy="885127"/>
          </a:xfrm>
          <a:custGeom>
            <a:avLst/>
            <a:gdLst>
              <a:gd name="T0" fmla="*/ 0 w 165"/>
              <a:gd name="T1" fmla="*/ 0 h 554"/>
              <a:gd name="T2" fmla="*/ 165 w 165"/>
              <a:gd name="T3" fmla="*/ 0 h 554"/>
              <a:gd name="T4" fmla="*/ 165 w 165"/>
              <a:gd name="T5" fmla="*/ 494 h 554"/>
              <a:gd name="T6" fmla="*/ 0 w 165"/>
              <a:gd name="T7" fmla="*/ 554 h 554"/>
              <a:gd name="T8" fmla="*/ 0 w 165"/>
              <a:gd name="T9" fmla="*/ 0 h 554"/>
            </a:gdLst>
            <a:ahLst/>
            <a:cxnLst>
              <a:cxn ang="0">
                <a:pos x="T0" y="T1"/>
              </a:cxn>
              <a:cxn ang="0">
                <a:pos x="T2" y="T3"/>
              </a:cxn>
              <a:cxn ang="0">
                <a:pos x="T4" y="T5"/>
              </a:cxn>
              <a:cxn ang="0">
                <a:pos x="T6" y="T7"/>
              </a:cxn>
              <a:cxn ang="0">
                <a:pos x="T8" y="T9"/>
              </a:cxn>
            </a:cxnLst>
            <a:rect l="0" t="0" r="r" b="b"/>
            <a:pathLst>
              <a:path w="165" h="554">
                <a:moveTo>
                  <a:pt x="0" y="0"/>
                </a:moveTo>
                <a:lnTo>
                  <a:pt x="165" y="0"/>
                </a:lnTo>
                <a:lnTo>
                  <a:pt x="165" y="494"/>
                </a:lnTo>
                <a:lnTo>
                  <a:pt x="0" y="554"/>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13"/>
          <p:cNvSpPr>
            <a:spLocks noEditPoints="1"/>
          </p:cNvSpPr>
          <p:nvPr userDrawn="1"/>
        </p:nvSpPr>
        <p:spPr bwMode="auto">
          <a:xfrm>
            <a:off x="8091019" y="8694"/>
            <a:ext cx="357834" cy="359484"/>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16 h 168"/>
              <a:gd name="T12" fmla="*/ 16 w 168"/>
              <a:gd name="T13" fmla="*/ 84 h 168"/>
              <a:gd name="T14" fmla="*/ 84 w 168"/>
              <a:gd name="T15" fmla="*/ 152 h 168"/>
              <a:gd name="T16" fmla="*/ 152 w 168"/>
              <a:gd name="T17" fmla="*/ 84 h 168"/>
              <a:gd name="T18" fmla="*/ 84 w 168"/>
              <a:gd name="T1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0"/>
                  <a:pt x="0" y="84"/>
                </a:cubicBezTo>
                <a:cubicBezTo>
                  <a:pt x="0" y="38"/>
                  <a:pt x="38" y="0"/>
                  <a:pt x="84" y="0"/>
                </a:cubicBezTo>
                <a:cubicBezTo>
                  <a:pt x="130" y="0"/>
                  <a:pt x="168" y="38"/>
                  <a:pt x="168" y="84"/>
                </a:cubicBezTo>
                <a:cubicBezTo>
                  <a:pt x="168" y="130"/>
                  <a:pt x="130" y="168"/>
                  <a:pt x="84" y="168"/>
                </a:cubicBezTo>
                <a:close/>
                <a:moveTo>
                  <a:pt x="84" y="16"/>
                </a:moveTo>
                <a:cubicBezTo>
                  <a:pt x="47" y="16"/>
                  <a:pt x="16" y="47"/>
                  <a:pt x="16" y="84"/>
                </a:cubicBezTo>
                <a:cubicBezTo>
                  <a:pt x="16" y="121"/>
                  <a:pt x="47" y="152"/>
                  <a:pt x="84" y="152"/>
                </a:cubicBezTo>
                <a:cubicBezTo>
                  <a:pt x="121" y="152"/>
                  <a:pt x="152" y="121"/>
                  <a:pt x="152" y="84"/>
                </a:cubicBezTo>
                <a:cubicBezTo>
                  <a:pt x="152" y="47"/>
                  <a:pt x="121" y="16"/>
                  <a:pt x="84" y="16"/>
                </a:cubicBezTo>
                <a:close/>
              </a:path>
            </a:pathLst>
          </a:custGeom>
          <a:solidFill>
            <a:srgbClr val="39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8"/>
          <p:cNvSpPr/>
          <p:nvPr userDrawn="1"/>
        </p:nvSpPr>
        <p:spPr bwMode="auto">
          <a:xfrm>
            <a:off x="8119545" y="36237"/>
            <a:ext cx="300779" cy="300821"/>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Oval 14"/>
          <p:cNvSpPr>
            <a:spLocks noChangeArrowheads="1"/>
          </p:cNvSpPr>
          <p:nvPr userDrawn="1"/>
        </p:nvSpPr>
        <p:spPr bwMode="auto">
          <a:xfrm>
            <a:off x="8252363" y="112545"/>
            <a:ext cx="76678" cy="766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5"/>
          <p:cNvSpPr>
            <a:spLocks/>
          </p:cNvSpPr>
          <p:nvPr userDrawn="1"/>
        </p:nvSpPr>
        <p:spPr bwMode="auto">
          <a:xfrm>
            <a:off x="8094213" y="101361"/>
            <a:ext cx="265181" cy="249242"/>
          </a:xfrm>
          <a:custGeom>
            <a:avLst/>
            <a:gdLst>
              <a:gd name="T0" fmla="*/ 40 w 124"/>
              <a:gd name="T1" fmla="*/ 0 h 117"/>
              <a:gd name="T2" fmla="*/ 40 w 124"/>
              <a:gd name="T3" fmla="*/ 84 h 117"/>
              <a:gd name="T4" fmla="*/ 124 w 124"/>
              <a:gd name="T5" fmla="*/ 79 h 117"/>
              <a:gd name="T6" fmla="*/ 48 w 124"/>
              <a:gd name="T7" fmla="*/ 75 h 117"/>
              <a:gd name="T8" fmla="*/ 40 w 124"/>
              <a:gd name="T9" fmla="*/ 0 h 117"/>
            </a:gdLst>
            <a:ahLst/>
            <a:cxnLst>
              <a:cxn ang="0">
                <a:pos x="T0" y="T1"/>
              </a:cxn>
              <a:cxn ang="0">
                <a:pos x="T2" y="T3"/>
              </a:cxn>
              <a:cxn ang="0">
                <a:pos x="T4" y="T5"/>
              </a:cxn>
              <a:cxn ang="0">
                <a:pos x="T6" y="T7"/>
              </a:cxn>
              <a:cxn ang="0">
                <a:pos x="T8" y="T9"/>
              </a:cxn>
            </a:cxnLst>
            <a:rect l="0" t="0" r="r" b="b"/>
            <a:pathLst>
              <a:path w="124" h="117">
                <a:moveTo>
                  <a:pt x="40" y="0"/>
                </a:moveTo>
                <a:cubicBezTo>
                  <a:pt x="40" y="0"/>
                  <a:pt x="0" y="51"/>
                  <a:pt x="40" y="84"/>
                </a:cubicBezTo>
                <a:cubicBezTo>
                  <a:pt x="79" y="117"/>
                  <a:pt x="124" y="79"/>
                  <a:pt x="124" y="79"/>
                </a:cubicBezTo>
                <a:cubicBezTo>
                  <a:pt x="124" y="79"/>
                  <a:pt x="76" y="103"/>
                  <a:pt x="48" y="75"/>
                </a:cubicBezTo>
                <a:cubicBezTo>
                  <a:pt x="20" y="47"/>
                  <a:pt x="40" y="0"/>
                  <a:pt x="40" y="0"/>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Rectangle 14"/>
          <p:cNvSpPr/>
          <p:nvPr userDrawn="1"/>
        </p:nvSpPr>
        <p:spPr>
          <a:xfrm>
            <a:off x="5574012" y="373398"/>
            <a:ext cx="5374002" cy="302747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userDrawn="1"/>
        </p:nvSpPr>
        <p:spPr bwMode="auto">
          <a:xfrm>
            <a:off x="-3967" y="-5175"/>
            <a:ext cx="3862985" cy="6347389"/>
          </a:xfrm>
          <a:custGeom>
            <a:avLst/>
            <a:gdLst>
              <a:gd name="T0" fmla="*/ 0 w 2439"/>
              <a:gd name="T1" fmla="*/ 0 h 4069"/>
              <a:gd name="T2" fmla="*/ 0 w 2439"/>
              <a:gd name="T3" fmla="*/ 4069 h 4069"/>
              <a:gd name="T4" fmla="*/ 2439 w 2439"/>
              <a:gd name="T5" fmla="*/ 3389 h 4069"/>
              <a:gd name="T6" fmla="*/ 2439 w 2439"/>
              <a:gd name="T7" fmla="*/ 0 h 4069"/>
              <a:gd name="T8" fmla="*/ 0 w 2439"/>
              <a:gd name="T9" fmla="*/ 0 h 4069"/>
              <a:gd name="connsiteX0" fmla="*/ 0 w 10059"/>
              <a:gd name="connsiteY0" fmla="*/ 0 h 10000"/>
              <a:gd name="connsiteX1" fmla="*/ 0 w 10059"/>
              <a:gd name="connsiteY1" fmla="*/ 10000 h 10000"/>
              <a:gd name="connsiteX2" fmla="*/ 10059 w 10059"/>
              <a:gd name="connsiteY2" fmla="*/ 8329 h 10000"/>
              <a:gd name="connsiteX3" fmla="*/ 10000 w 10059"/>
              <a:gd name="connsiteY3" fmla="*/ 0 h 10000"/>
              <a:gd name="connsiteX4" fmla="*/ 0 w 10059"/>
              <a:gd name="connsiteY4" fmla="*/ 0 h 10000"/>
              <a:gd name="connsiteX0" fmla="*/ 0 w 10004"/>
              <a:gd name="connsiteY0" fmla="*/ 0 h 10000"/>
              <a:gd name="connsiteX1" fmla="*/ 0 w 10004"/>
              <a:gd name="connsiteY1" fmla="*/ 10000 h 10000"/>
              <a:gd name="connsiteX2" fmla="*/ 9980 w 10004"/>
              <a:gd name="connsiteY2" fmla="*/ 8353 h 10000"/>
              <a:gd name="connsiteX3" fmla="*/ 10000 w 10004"/>
              <a:gd name="connsiteY3" fmla="*/ 0 h 10000"/>
              <a:gd name="connsiteX4" fmla="*/ 0 w 10004"/>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103"/>
              <a:gd name="connsiteY0" fmla="*/ 0 h 10000"/>
              <a:gd name="connsiteX1" fmla="*/ 0 w 10103"/>
              <a:gd name="connsiteY1" fmla="*/ 10000 h 10000"/>
              <a:gd name="connsiteX2" fmla="*/ 10103 w 10103"/>
              <a:gd name="connsiteY2" fmla="*/ 8317 h 10000"/>
              <a:gd name="connsiteX3" fmla="*/ 10000 w 10103"/>
              <a:gd name="connsiteY3" fmla="*/ 0 h 10000"/>
              <a:gd name="connsiteX4" fmla="*/ 0 w 10103"/>
              <a:gd name="connsiteY4" fmla="*/ 0 h 10000"/>
              <a:gd name="connsiteX0" fmla="*/ 0 w 10103"/>
              <a:gd name="connsiteY0" fmla="*/ 7 h 10007"/>
              <a:gd name="connsiteX1" fmla="*/ 0 w 10103"/>
              <a:gd name="connsiteY1" fmla="*/ 10007 h 10007"/>
              <a:gd name="connsiteX2" fmla="*/ 10103 w 10103"/>
              <a:gd name="connsiteY2" fmla="*/ 8324 h 10007"/>
              <a:gd name="connsiteX3" fmla="*/ 10086 w 10103"/>
              <a:gd name="connsiteY3" fmla="*/ 0 h 10007"/>
              <a:gd name="connsiteX4" fmla="*/ 0 w 10103"/>
              <a:gd name="connsiteY4" fmla="*/ 7 h 10007"/>
              <a:gd name="connsiteX0" fmla="*/ 0 w 10165"/>
              <a:gd name="connsiteY0" fmla="*/ 0 h 10029"/>
              <a:gd name="connsiteX1" fmla="*/ 62 w 10165"/>
              <a:gd name="connsiteY1" fmla="*/ 10029 h 10029"/>
              <a:gd name="connsiteX2" fmla="*/ 10165 w 10165"/>
              <a:gd name="connsiteY2" fmla="*/ 8346 h 10029"/>
              <a:gd name="connsiteX3" fmla="*/ 10148 w 10165"/>
              <a:gd name="connsiteY3" fmla="*/ 22 h 10029"/>
              <a:gd name="connsiteX4" fmla="*/ 0 w 10165"/>
              <a:gd name="connsiteY4" fmla="*/ 0 h 10029"/>
              <a:gd name="connsiteX0" fmla="*/ 11 w 10176"/>
              <a:gd name="connsiteY0" fmla="*/ 0 h 10033"/>
              <a:gd name="connsiteX1" fmla="*/ 5 w 10176"/>
              <a:gd name="connsiteY1" fmla="*/ 10033 h 10033"/>
              <a:gd name="connsiteX2" fmla="*/ 10176 w 10176"/>
              <a:gd name="connsiteY2" fmla="*/ 8346 h 10033"/>
              <a:gd name="connsiteX3" fmla="*/ 10159 w 10176"/>
              <a:gd name="connsiteY3" fmla="*/ 22 h 10033"/>
              <a:gd name="connsiteX4" fmla="*/ 11 w 10176"/>
              <a:gd name="connsiteY4" fmla="*/ 0 h 10033"/>
              <a:gd name="connsiteX0" fmla="*/ 71 w 10174"/>
              <a:gd name="connsiteY0" fmla="*/ 11 h 10011"/>
              <a:gd name="connsiteX1" fmla="*/ 3 w 10174"/>
              <a:gd name="connsiteY1" fmla="*/ 10011 h 10011"/>
              <a:gd name="connsiteX2" fmla="*/ 10174 w 10174"/>
              <a:gd name="connsiteY2" fmla="*/ 8324 h 10011"/>
              <a:gd name="connsiteX3" fmla="*/ 10157 w 10174"/>
              <a:gd name="connsiteY3" fmla="*/ 0 h 10011"/>
              <a:gd name="connsiteX4" fmla="*/ 71 w 10174"/>
              <a:gd name="connsiteY4" fmla="*/ 11 h 10011"/>
              <a:gd name="connsiteX0" fmla="*/ 0 w 10177"/>
              <a:gd name="connsiteY0" fmla="*/ 0 h 10011"/>
              <a:gd name="connsiteX1" fmla="*/ 6 w 10177"/>
              <a:gd name="connsiteY1" fmla="*/ 10011 h 10011"/>
              <a:gd name="connsiteX2" fmla="*/ 10177 w 10177"/>
              <a:gd name="connsiteY2" fmla="*/ 8324 h 10011"/>
              <a:gd name="connsiteX3" fmla="*/ 10160 w 10177"/>
              <a:gd name="connsiteY3" fmla="*/ 0 h 10011"/>
              <a:gd name="connsiteX4" fmla="*/ 0 w 10177"/>
              <a:gd name="connsiteY4" fmla="*/ 0 h 10011"/>
              <a:gd name="connsiteX0" fmla="*/ 0 w 10177"/>
              <a:gd name="connsiteY0" fmla="*/ 0 h 10022"/>
              <a:gd name="connsiteX1" fmla="*/ 6 w 10177"/>
              <a:gd name="connsiteY1" fmla="*/ 10022 h 10022"/>
              <a:gd name="connsiteX2" fmla="*/ 10177 w 10177"/>
              <a:gd name="connsiteY2" fmla="*/ 8335 h 10022"/>
              <a:gd name="connsiteX3" fmla="*/ 10160 w 10177"/>
              <a:gd name="connsiteY3" fmla="*/ 11 h 10022"/>
              <a:gd name="connsiteX4" fmla="*/ 0 w 10177"/>
              <a:gd name="connsiteY4" fmla="*/ 0 h 10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7" h="10022">
                <a:moveTo>
                  <a:pt x="0" y="0"/>
                </a:moveTo>
                <a:cubicBezTo>
                  <a:pt x="21" y="3343"/>
                  <a:pt x="-15" y="6679"/>
                  <a:pt x="6" y="10022"/>
                </a:cubicBezTo>
                <a:lnTo>
                  <a:pt x="10177" y="8335"/>
                </a:lnTo>
                <a:cubicBezTo>
                  <a:pt x="10157" y="5559"/>
                  <a:pt x="10180" y="2787"/>
                  <a:pt x="10160" y="11"/>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nvGrpSpPr>
          <p:cNvPr id="24" name="Group 18"/>
          <p:cNvGrpSpPr>
            <a:grpSpLocks noChangeAspect="1"/>
          </p:cNvGrpSpPr>
          <p:nvPr userDrawn="1"/>
        </p:nvGrpSpPr>
        <p:grpSpPr bwMode="auto">
          <a:xfrm>
            <a:off x="1858213" y="3825912"/>
            <a:ext cx="4093051" cy="2940255"/>
            <a:chOff x="1194" y="2458"/>
            <a:chExt cx="2630" cy="1889"/>
          </a:xfrm>
        </p:grpSpPr>
        <p:sp>
          <p:nvSpPr>
            <p:cNvPr id="26" name="Freeform 19"/>
            <p:cNvSpPr>
              <a:spLocks noEditPoints="1"/>
            </p:cNvSpPr>
            <p:nvPr userDrawn="1"/>
          </p:nvSpPr>
          <p:spPr bwMode="auto">
            <a:xfrm>
              <a:off x="1194" y="2458"/>
              <a:ext cx="2630" cy="1889"/>
            </a:xfrm>
            <a:custGeom>
              <a:avLst/>
              <a:gdLst>
                <a:gd name="T0" fmla="*/ 1866 w 1924"/>
                <a:gd name="T1" fmla="*/ 0 h 1376"/>
                <a:gd name="T2" fmla="*/ 58 w 1924"/>
                <a:gd name="T3" fmla="*/ 0 h 1376"/>
                <a:gd name="T4" fmla="*/ 0 w 1924"/>
                <a:gd name="T5" fmla="*/ 58 h 1376"/>
                <a:gd name="T6" fmla="*/ 0 w 1924"/>
                <a:gd name="T7" fmla="*/ 1318 h 1376"/>
                <a:gd name="T8" fmla="*/ 58 w 1924"/>
                <a:gd name="T9" fmla="*/ 1376 h 1376"/>
                <a:gd name="T10" fmla="*/ 1866 w 1924"/>
                <a:gd name="T11" fmla="*/ 1376 h 1376"/>
                <a:gd name="T12" fmla="*/ 1924 w 1924"/>
                <a:gd name="T13" fmla="*/ 1318 h 1376"/>
                <a:gd name="T14" fmla="*/ 1924 w 1924"/>
                <a:gd name="T15" fmla="*/ 58 h 1376"/>
                <a:gd name="T16" fmla="*/ 1866 w 1924"/>
                <a:gd name="T17" fmla="*/ 0 h 1376"/>
                <a:gd name="T18" fmla="*/ 1800 w 1924"/>
                <a:gd name="T19" fmla="*/ 1228 h 1376"/>
                <a:gd name="T20" fmla="*/ 132 w 1924"/>
                <a:gd name="T21" fmla="*/ 1228 h 1376"/>
                <a:gd name="T22" fmla="*/ 132 w 1924"/>
                <a:gd name="T23" fmla="*/ 152 h 1376"/>
                <a:gd name="T24" fmla="*/ 1800 w 1924"/>
                <a:gd name="T25" fmla="*/ 152 h 1376"/>
                <a:gd name="T26" fmla="*/ 1800 w 1924"/>
                <a:gd name="T27" fmla="*/ 1228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4" h="1376">
                  <a:moveTo>
                    <a:pt x="1866" y="0"/>
                  </a:moveTo>
                  <a:cubicBezTo>
                    <a:pt x="58" y="0"/>
                    <a:pt x="58" y="0"/>
                    <a:pt x="58" y="0"/>
                  </a:cubicBezTo>
                  <a:cubicBezTo>
                    <a:pt x="26" y="0"/>
                    <a:pt x="0" y="26"/>
                    <a:pt x="0" y="58"/>
                  </a:cubicBezTo>
                  <a:cubicBezTo>
                    <a:pt x="0" y="1318"/>
                    <a:pt x="0" y="1318"/>
                    <a:pt x="0" y="1318"/>
                  </a:cubicBezTo>
                  <a:cubicBezTo>
                    <a:pt x="0" y="1350"/>
                    <a:pt x="26" y="1376"/>
                    <a:pt x="58" y="1376"/>
                  </a:cubicBezTo>
                  <a:cubicBezTo>
                    <a:pt x="1866" y="1376"/>
                    <a:pt x="1866" y="1376"/>
                    <a:pt x="1866" y="1376"/>
                  </a:cubicBezTo>
                  <a:cubicBezTo>
                    <a:pt x="1898" y="1376"/>
                    <a:pt x="1924" y="1350"/>
                    <a:pt x="1924" y="1318"/>
                  </a:cubicBezTo>
                  <a:cubicBezTo>
                    <a:pt x="1924" y="58"/>
                    <a:pt x="1924" y="58"/>
                    <a:pt x="1924" y="58"/>
                  </a:cubicBezTo>
                  <a:cubicBezTo>
                    <a:pt x="1924" y="26"/>
                    <a:pt x="1898" y="0"/>
                    <a:pt x="1866" y="0"/>
                  </a:cubicBezTo>
                  <a:moveTo>
                    <a:pt x="1800" y="1228"/>
                  </a:moveTo>
                  <a:cubicBezTo>
                    <a:pt x="132" y="1228"/>
                    <a:pt x="132" y="1228"/>
                    <a:pt x="132" y="1228"/>
                  </a:cubicBezTo>
                  <a:cubicBezTo>
                    <a:pt x="132" y="152"/>
                    <a:pt x="132" y="152"/>
                    <a:pt x="132" y="152"/>
                  </a:cubicBezTo>
                  <a:cubicBezTo>
                    <a:pt x="1800" y="152"/>
                    <a:pt x="1800" y="152"/>
                    <a:pt x="1800" y="152"/>
                  </a:cubicBezTo>
                  <a:cubicBezTo>
                    <a:pt x="1800" y="1228"/>
                    <a:pt x="1800" y="1228"/>
                    <a:pt x="1800" y="1228"/>
                  </a:cubicBezTo>
                </a:path>
              </a:pathLst>
            </a:custGeom>
            <a:solidFill>
              <a:srgbClr val="07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pic>
          <p:nvPicPr>
            <p:cNvPr id="6164" name="Picture 20"/>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372" y="2664"/>
              <a:ext cx="1361" cy="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21"/>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1325" y="2458"/>
              <a:ext cx="156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3"/>
          <p:cNvPicPr>
            <a:picLocks noChangeAspect="1"/>
          </p:cNvPicPr>
          <p:nvPr userDrawn="1"/>
        </p:nvPicPr>
        <p:blipFill>
          <a:blip r:embed="rId5"/>
          <a:stretch>
            <a:fillRect/>
          </a:stretch>
        </p:blipFill>
        <p:spPr>
          <a:xfrm>
            <a:off x="8579843" y="3802563"/>
            <a:ext cx="1602983" cy="993073"/>
          </a:xfrm>
          <a:prstGeom prst="rect">
            <a:avLst/>
          </a:prstGeom>
        </p:spPr>
      </p:pic>
      <p:sp>
        <p:nvSpPr>
          <p:cNvPr id="27" name="Freeform 26"/>
          <p:cNvSpPr>
            <a:spLocks/>
          </p:cNvSpPr>
          <p:nvPr userDrawn="1"/>
        </p:nvSpPr>
        <p:spPr bwMode="auto">
          <a:xfrm>
            <a:off x="10780005" y="5882067"/>
            <a:ext cx="1437683" cy="982384"/>
          </a:xfrm>
          <a:custGeom>
            <a:avLst/>
            <a:gdLst>
              <a:gd name="T0" fmla="*/ 0 w 922"/>
              <a:gd name="T1" fmla="*/ 0 h 623"/>
              <a:gd name="T2" fmla="*/ 44 w 922"/>
              <a:gd name="T3" fmla="*/ 623 h 623"/>
              <a:gd name="T4" fmla="*/ 922 w 922"/>
              <a:gd name="T5" fmla="*/ 623 h 623"/>
              <a:gd name="T6" fmla="*/ 922 w 922"/>
              <a:gd name="T7" fmla="*/ 0 h 623"/>
              <a:gd name="T8" fmla="*/ 0 w 922"/>
              <a:gd name="T9" fmla="*/ 0 h 623"/>
              <a:gd name="connsiteX0" fmla="*/ 0 w 9888"/>
              <a:gd name="connsiteY0" fmla="*/ 374 h 10000"/>
              <a:gd name="connsiteX1" fmla="*/ 365 w 9888"/>
              <a:gd name="connsiteY1" fmla="*/ 10000 h 10000"/>
              <a:gd name="connsiteX2" fmla="*/ 9888 w 9888"/>
              <a:gd name="connsiteY2" fmla="*/ 10000 h 10000"/>
              <a:gd name="connsiteX3" fmla="*/ 9888 w 9888"/>
              <a:gd name="connsiteY3" fmla="*/ 0 h 10000"/>
              <a:gd name="connsiteX4" fmla="*/ 0 w 9888"/>
              <a:gd name="connsiteY4" fmla="*/ 374 h 10000"/>
              <a:gd name="connsiteX0" fmla="*/ 0 w 9903"/>
              <a:gd name="connsiteY0" fmla="*/ 0 h 10000"/>
              <a:gd name="connsiteX1" fmla="*/ 272 w 9903"/>
              <a:gd name="connsiteY1" fmla="*/ 10000 h 10000"/>
              <a:gd name="connsiteX2" fmla="*/ 9903 w 9903"/>
              <a:gd name="connsiteY2" fmla="*/ 10000 h 10000"/>
              <a:gd name="connsiteX3" fmla="*/ 9903 w 9903"/>
              <a:gd name="connsiteY3" fmla="*/ 0 h 10000"/>
              <a:gd name="connsiteX4" fmla="*/ 0 w 9903"/>
              <a:gd name="connsiteY4" fmla="*/ 0 h 10000"/>
              <a:gd name="connsiteX0" fmla="*/ 0 w 10000"/>
              <a:gd name="connsiteY0" fmla="*/ 0 h 10000"/>
              <a:gd name="connsiteX1" fmla="*/ 699 w 10000"/>
              <a:gd name="connsiteY1" fmla="*/ 9673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10000"/>
              <a:gd name="connsiteX1" fmla="*/ 536 w 10000"/>
              <a:gd name="connsiteY1" fmla="*/ 9767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9767"/>
              <a:gd name="connsiteX1" fmla="*/ 536 w 10000"/>
              <a:gd name="connsiteY1" fmla="*/ 9767 h 9767"/>
              <a:gd name="connsiteX2" fmla="*/ 9690 w 10000"/>
              <a:gd name="connsiteY2" fmla="*/ 9252 h 9767"/>
              <a:gd name="connsiteX3" fmla="*/ 10000 w 10000"/>
              <a:gd name="connsiteY3" fmla="*/ 0 h 9767"/>
              <a:gd name="connsiteX4" fmla="*/ 0 w 10000"/>
              <a:gd name="connsiteY4" fmla="*/ 0 h 9767"/>
              <a:gd name="connsiteX0" fmla="*/ 0 w 10029"/>
              <a:gd name="connsiteY0" fmla="*/ 0 h 10071"/>
              <a:gd name="connsiteX1" fmla="*/ 536 w 10029"/>
              <a:gd name="connsiteY1" fmla="*/ 10000 h 10071"/>
              <a:gd name="connsiteX2" fmla="*/ 10000 w 10029"/>
              <a:gd name="connsiteY2" fmla="*/ 10071 h 10071"/>
              <a:gd name="connsiteX3" fmla="*/ 10000 w 10029"/>
              <a:gd name="connsiteY3" fmla="*/ 0 h 10071"/>
              <a:gd name="connsiteX4" fmla="*/ 0 w 10029"/>
              <a:gd name="connsiteY4" fmla="*/ 0 h 10071"/>
              <a:gd name="connsiteX0" fmla="*/ 0 w 10082"/>
              <a:gd name="connsiteY0" fmla="*/ 0 h 10071"/>
              <a:gd name="connsiteX1" fmla="*/ 536 w 10082"/>
              <a:gd name="connsiteY1" fmla="*/ 10000 h 10071"/>
              <a:gd name="connsiteX2" fmla="*/ 10000 w 10082"/>
              <a:gd name="connsiteY2" fmla="*/ 10071 h 10071"/>
              <a:gd name="connsiteX3" fmla="*/ 10082 w 10082"/>
              <a:gd name="connsiteY3" fmla="*/ 120 h 10071"/>
              <a:gd name="connsiteX4" fmla="*/ 0 w 10082"/>
              <a:gd name="connsiteY4" fmla="*/ 0 h 10071"/>
              <a:gd name="connsiteX0" fmla="*/ 0 w 10049"/>
              <a:gd name="connsiteY0" fmla="*/ 0 h 10071"/>
              <a:gd name="connsiteX1" fmla="*/ 536 w 10049"/>
              <a:gd name="connsiteY1" fmla="*/ 10000 h 10071"/>
              <a:gd name="connsiteX2" fmla="*/ 10000 w 10049"/>
              <a:gd name="connsiteY2" fmla="*/ 10071 h 10071"/>
              <a:gd name="connsiteX3" fmla="*/ 10049 w 10049"/>
              <a:gd name="connsiteY3" fmla="*/ 48 h 10071"/>
              <a:gd name="connsiteX4" fmla="*/ 0 w 10049"/>
              <a:gd name="connsiteY4" fmla="*/ 0 h 10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9" h="10071">
                <a:moveTo>
                  <a:pt x="0" y="0"/>
                </a:moveTo>
                <a:cubicBezTo>
                  <a:pt x="124" y="3286"/>
                  <a:pt x="411" y="6714"/>
                  <a:pt x="536" y="10000"/>
                </a:cubicBezTo>
                <a:lnTo>
                  <a:pt x="10000" y="10071"/>
                </a:lnTo>
                <a:cubicBezTo>
                  <a:pt x="10103" y="6913"/>
                  <a:pt x="9946" y="3206"/>
                  <a:pt x="10049" y="48"/>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8" name="Text Placeholder 2"/>
          <p:cNvSpPr>
            <a:spLocks noGrp="1"/>
          </p:cNvSpPr>
          <p:nvPr userDrawn="1">
            <p:ph type="body" sz="quarter" idx="10"/>
          </p:nvPr>
        </p:nvSpPr>
        <p:spPr>
          <a:xfrm>
            <a:off x="265397" y="317364"/>
            <a:ext cx="3473450" cy="2987675"/>
          </a:xfrm>
        </p:spPr>
        <p:txBody>
          <a:bodyPr>
            <a:normAutofit/>
          </a:bodyPr>
          <a:lstStyle>
            <a:lvl1pPr marL="0" indent="0">
              <a:buNone/>
              <a:defRPr lang="en-US" sz="3600" kern="1200" spc="-147" dirty="0">
                <a:ln w="3175">
                  <a:noFill/>
                </a:ln>
                <a:solidFill>
                  <a:schemeClr val="tx1"/>
                </a:solidFill>
                <a:latin typeface="Segoe UI Semibold" charset="0"/>
                <a:ea typeface="Segoe UI Semibold" charset="0"/>
                <a:cs typeface="Segoe UI Semibold" charset="0"/>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marL="0" lvl="0" algn="l" defTabSz="896218" rtl="0" eaLnBrk="1" fontAlgn="base" latinLnBrk="0" hangingPunct="1">
              <a:lnSpc>
                <a:spcPct val="90000"/>
              </a:lnSpc>
              <a:spcBef>
                <a:spcPct val="0"/>
              </a:spcBef>
              <a:spcAft>
                <a:spcPct val="0"/>
              </a:spcAft>
              <a:defRPr/>
            </a:pPr>
            <a:r>
              <a:rPr lang="en-US"/>
              <a:t>Edit Master text styles</a:t>
            </a:r>
          </a:p>
        </p:txBody>
      </p:sp>
    </p:spTree>
    <p:extLst>
      <p:ext uri="{BB962C8B-B14F-4D97-AF65-F5344CB8AC3E}">
        <p14:creationId xmlns:p14="http://schemas.microsoft.com/office/powerpoint/2010/main" val="27574310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069" y="3083653"/>
            <a:ext cx="3223861" cy="690694"/>
          </a:xfrm>
          <a:prstGeom prst="rect">
            <a:avLst/>
          </a:prstGeom>
        </p:spPr>
      </p:pic>
    </p:spTree>
    <p:extLst>
      <p:ext uri="{BB962C8B-B14F-4D97-AF65-F5344CB8AC3E}">
        <p14:creationId xmlns:p14="http://schemas.microsoft.com/office/powerpoint/2010/main" val="337045986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solidFill>
                  <a:schemeClr val="tx1">
                    <a:lumMod val="25000"/>
                    <a:lumOff val="75000"/>
                  </a:schemeClr>
                </a:solidFill>
                <a:effectLst/>
                <a:uLnTx/>
                <a:uFillTx/>
                <a:cs typeface="Segoe UI" pitchFamily="34" charset="0"/>
              </a:rPr>
              <a:t>© Copyright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64" y="2679587"/>
            <a:ext cx="4074608" cy="1498825"/>
          </a:xfrm>
          <a:prstGeom prst="rect">
            <a:avLst/>
          </a:prstGeom>
        </p:spPr>
      </p:pic>
    </p:spTree>
    <p:extLst>
      <p:ext uri="{BB962C8B-B14F-4D97-AF65-F5344CB8AC3E}">
        <p14:creationId xmlns:p14="http://schemas.microsoft.com/office/powerpoint/2010/main" val="2655987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3560" y="539508"/>
            <a:ext cx="11018511" cy="526298"/>
          </a:xfrm>
        </p:spPr>
        <p:txBody>
          <a:bodyPr wrap="square" lIns="0" tIns="0" rIns="0" bIns="0">
            <a:spAutoFit/>
          </a:bodyPr>
          <a:lstStyle>
            <a:lvl1pPr>
              <a:lnSpc>
                <a:spcPct val="95000"/>
              </a:lnSpc>
              <a:defRPr sz="3600" b="1" i="0" strike="noStrike">
                <a:solidFill>
                  <a:srgbClr val="2F2F2F"/>
                </a:solidFill>
                <a:latin typeface="Segoe UI Semibold" panose="020B0502040204020203" pitchFamily="34" charset="0"/>
                <a:cs typeface="Segoe UI Semibold" panose="020B0502040204020203" pitchFamily="34" charset="0"/>
              </a:defRPr>
            </a:lvl1pPr>
          </a:lstStyle>
          <a:p>
            <a:r>
              <a:rPr lang="en-US"/>
              <a:t>Title</a:t>
            </a:r>
          </a:p>
        </p:txBody>
      </p:sp>
    </p:spTree>
    <p:extLst>
      <p:ext uri="{BB962C8B-B14F-4D97-AF65-F5344CB8AC3E}">
        <p14:creationId xmlns:p14="http://schemas.microsoft.com/office/powerpoint/2010/main" val="91196035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052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Kohle BG" type="secHead">
  <p:cSld name="Kohle BG">
    <p:spTree>
      <p:nvGrpSpPr>
        <p:cNvPr id="1" name="Shape 12"/>
        <p:cNvGrpSpPr/>
        <p:nvPr/>
      </p:nvGrpSpPr>
      <p:grpSpPr>
        <a:xfrm>
          <a:off x="0" y="0"/>
          <a:ext cx="0" cy="0"/>
          <a:chOff x="0" y="0"/>
          <a:chExt cx="0" cy="0"/>
        </a:xfrm>
      </p:grpSpPr>
      <p:sp>
        <p:nvSpPr>
          <p:cNvPr id="13" name="Shape 13"/>
          <p:cNvSpPr txBox="1">
            <a:spLocks noGrp="1"/>
          </p:cNvSpPr>
          <p:nvPr>
            <p:ph type="sldNum" idx="12"/>
          </p:nvPr>
        </p:nvSpPr>
        <p:spPr>
          <a:xfrm>
            <a:off x="11315366" y="6430499"/>
            <a:ext cx="731600" cy="441600"/>
          </a:xfrm>
          <a:prstGeom prst="rect">
            <a:avLst/>
          </a:prstGeom>
          <a:noFill/>
          <a:ln>
            <a:noFill/>
          </a:ln>
        </p:spPr>
        <p:txBody>
          <a:bodyPr spcFirstLastPara="1" wrap="square" lIns="91425" tIns="91425" rIns="91425" bIns="91425" anchor="ctr" anchorCtr="0">
            <a:noAutofit/>
          </a:bodyPr>
          <a:lstStyle>
            <a:lvl1pPr lvl="0" algn="r" rtl="0">
              <a:buNone/>
              <a:defRPr sz="1333">
                <a:solidFill>
                  <a:srgbClr val="FFFFFF"/>
                </a:solidFill>
              </a:defRPr>
            </a:lvl1pPr>
            <a:lvl2pPr lvl="1" algn="r" rtl="0">
              <a:buNone/>
              <a:defRPr sz="1333">
                <a:solidFill>
                  <a:srgbClr val="FFFFFF"/>
                </a:solidFill>
              </a:defRPr>
            </a:lvl2pPr>
            <a:lvl3pPr lvl="2" algn="r" rtl="0">
              <a:buNone/>
              <a:defRPr sz="1333">
                <a:solidFill>
                  <a:srgbClr val="FFFFFF"/>
                </a:solidFill>
              </a:defRPr>
            </a:lvl3pPr>
            <a:lvl4pPr lvl="3" algn="r" rtl="0">
              <a:buNone/>
              <a:defRPr sz="1333">
                <a:solidFill>
                  <a:srgbClr val="FFFFFF"/>
                </a:solidFill>
              </a:defRPr>
            </a:lvl4pPr>
            <a:lvl5pPr lvl="4" algn="r" rtl="0">
              <a:buNone/>
              <a:defRPr sz="1333">
                <a:solidFill>
                  <a:srgbClr val="FFFFFF"/>
                </a:solidFill>
              </a:defRPr>
            </a:lvl5pPr>
            <a:lvl6pPr lvl="5" algn="r" rtl="0">
              <a:buNone/>
              <a:defRPr sz="1333">
                <a:solidFill>
                  <a:srgbClr val="FFFFFF"/>
                </a:solidFill>
              </a:defRPr>
            </a:lvl6pPr>
            <a:lvl7pPr lvl="6" algn="r" rtl="0">
              <a:buNone/>
              <a:defRPr sz="1333">
                <a:solidFill>
                  <a:srgbClr val="FFFFFF"/>
                </a:solidFill>
              </a:defRPr>
            </a:lvl7pPr>
            <a:lvl8pPr lvl="7" algn="r" rtl="0">
              <a:buNone/>
              <a:defRPr sz="1333">
                <a:solidFill>
                  <a:srgbClr val="FFFFFF"/>
                </a:solidFill>
              </a:defRPr>
            </a:lvl8pPr>
            <a:lvl9pPr lvl="8" algn="r" rtl="0">
              <a:buNone/>
              <a:defRPr sz="1333">
                <a:solidFill>
                  <a:srgbClr val="FFFFFF"/>
                </a:solidFill>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52813155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Light Grey Blank">
  <p:cSld name="Light Grey Blank">
    <p:spTree>
      <p:nvGrpSpPr>
        <p:cNvPr id="1" name="Shape 34"/>
        <p:cNvGrpSpPr/>
        <p:nvPr/>
      </p:nvGrpSpPr>
      <p:grpSpPr>
        <a:xfrm>
          <a:off x="0" y="0"/>
          <a:ext cx="0" cy="0"/>
          <a:chOff x="0" y="0"/>
          <a:chExt cx="0" cy="0"/>
        </a:xfrm>
      </p:grpSpPr>
      <p:sp>
        <p:nvSpPr>
          <p:cNvPr id="35" name="Shape 35"/>
          <p:cNvSpPr txBox="1">
            <a:spLocks noGrp="1"/>
          </p:cNvSpPr>
          <p:nvPr>
            <p:ph type="sldNum" idx="12"/>
          </p:nvPr>
        </p:nvSpPr>
        <p:spPr>
          <a:xfrm>
            <a:off x="11315366" y="6430499"/>
            <a:ext cx="731600" cy="441600"/>
          </a:xfrm>
          <a:prstGeom prst="rect">
            <a:avLst/>
          </a:prstGeom>
          <a:noFill/>
          <a:ln>
            <a:noFill/>
          </a:ln>
        </p:spPr>
        <p:txBody>
          <a:bodyPr spcFirstLastPara="1" wrap="square" lIns="91425" tIns="91425" rIns="91425" bIns="91425" anchor="ctr" anchorCtr="0">
            <a:noAutofit/>
          </a:bodyPr>
          <a:lstStyle>
            <a:lvl1pPr lvl="0" algn="r" rtl="0">
              <a:spcBef>
                <a:spcPts val="0"/>
              </a:spcBef>
              <a:buNone/>
              <a:defRPr sz="1333">
                <a:solidFill>
                  <a:srgbClr val="2F3132"/>
                </a:solidFill>
              </a:defRPr>
            </a:lvl1pPr>
            <a:lvl2pPr lvl="1" algn="r" rtl="0">
              <a:spcBef>
                <a:spcPts val="0"/>
              </a:spcBef>
              <a:buNone/>
              <a:defRPr sz="1333">
                <a:solidFill>
                  <a:srgbClr val="2F3132"/>
                </a:solidFill>
              </a:defRPr>
            </a:lvl2pPr>
            <a:lvl3pPr lvl="2" algn="r" rtl="0">
              <a:spcBef>
                <a:spcPts val="0"/>
              </a:spcBef>
              <a:buNone/>
              <a:defRPr sz="1333">
                <a:solidFill>
                  <a:srgbClr val="2F3132"/>
                </a:solidFill>
              </a:defRPr>
            </a:lvl3pPr>
            <a:lvl4pPr lvl="3" algn="r" rtl="0">
              <a:spcBef>
                <a:spcPts val="0"/>
              </a:spcBef>
              <a:buNone/>
              <a:defRPr sz="1333">
                <a:solidFill>
                  <a:srgbClr val="2F3132"/>
                </a:solidFill>
              </a:defRPr>
            </a:lvl4pPr>
            <a:lvl5pPr lvl="4" algn="r" rtl="0">
              <a:spcBef>
                <a:spcPts val="0"/>
              </a:spcBef>
              <a:buNone/>
              <a:defRPr sz="1333">
                <a:solidFill>
                  <a:srgbClr val="2F3132"/>
                </a:solidFill>
              </a:defRPr>
            </a:lvl5pPr>
            <a:lvl6pPr lvl="5" algn="r" rtl="0">
              <a:spcBef>
                <a:spcPts val="0"/>
              </a:spcBef>
              <a:buNone/>
              <a:defRPr sz="1333">
                <a:solidFill>
                  <a:srgbClr val="2F3132"/>
                </a:solidFill>
              </a:defRPr>
            </a:lvl6pPr>
            <a:lvl7pPr lvl="6" algn="r" rtl="0">
              <a:spcBef>
                <a:spcPts val="0"/>
              </a:spcBef>
              <a:buNone/>
              <a:defRPr sz="1333">
                <a:solidFill>
                  <a:srgbClr val="2F3132"/>
                </a:solidFill>
              </a:defRPr>
            </a:lvl7pPr>
            <a:lvl8pPr lvl="7" algn="r" rtl="0">
              <a:spcBef>
                <a:spcPts val="0"/>
              </a:spcBef>
              <a:buNone/>
              <a:defRPr sz="1333">
                <a:solidFill>
                  <a:srgbClr val="2F3132"/>
                </a:solidFill>
              </a:defRPr>
            </a:lvl8pPr>
            <a:lvl9pPr lvl="8" algn="r" rtl="0">
              <a:spcBef>
                <a:spcPts val="0"/>
              </a:spcBef>
              <a:buNone/>
              <a:defRPr sz="1333">
                <a:solidFill>
                  <a:srgbClr val="2F3132"/>
                </a:solidFill>
              </a:defRPr>
            </a:lvl9pPr>
          </a:lstStyle>
          <a:p>
            <a:fld id="{00000000-1234-1234-1234-123412341234}" type="slidenum">
              <a:rPr lang="uk-UA" smtClean="0"/>
              <a:pPr/>
              <a:t>‹#›</a:t>
            </a:fld>
            <a:endParaRPr lang="uk-UA"/>
          </a:p>
        </p:txBody>
      </p:sp>
      <p:sp>
        <p:nvSpPr>
          <p:cNvPr id="37" name="Shape 37"/>
          <p:cNvSpPr txBox="1">
            <a:spLocks noGrp="1"/>
          </p:cNvSpPr>
          <p:nvPr>
            <p:ph type="title"/>
          </p:nvPr>
        </p:nvSpPr>
        <p:spPr>
          <a:xfrm>
            <a:off x="459601" y="1"/>
            <a:ext cx="11732400" cy="684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0519468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Azzuro #2">
  <p:cSld name="Azzuro #2">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0" y="0"/>
            <a:ext cx="12192000" cy="787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lstStyle>
            <a:lvl1pPr lvl="0" rtl="0">
              <a:spcBef>
                <a:spcPts val="0"/>
              </a:spcBef>
              <a:spcAft>
                <a:spcPts val="0"/>
              </a:spcAft>
              <a:buNone/>
              <a:defRPr sz="32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62" name="Shape 62"/>
          <p:cNvSpPr txBox="1">
            <a:spLocks noGrp="1"/>
          </p:cNvSpPr>
          <p:nvPr>
            <p:ph type="body" idx="1"/>
          </p:nvPr>
        </p:nvSpPr>
        <p:spPr>
          <a:xfrm>
            <a:off x="0" y="787200"/>
            <a:ext cx="12192000" cy="521651"/>
          </a:xfrm>
          <a:prstGeom prst="rect">
            <a:avLst/>
          </a:prstGeom>
        </p:spPr>
        <p:txBody>
          <a:bodyPr spcFirstLastPara="1" wrap="square" lIns="91425" tIns="91425" rIns="91425" bIns="91425" anchor="t" anchorCtr="0"/>
          <a:lstStyle>
            <a:lvl1pPr marL="609468" lvl="0" indent="-406312" rtl="0">
              <a:spcBef>
                <a:spcPts val="853"/>
              </a:spcBef>
              <a:spcAft>
                <a:spcPts val="0"/>
              </a:spcAft>
              <a:buClr>
                <a:srgbClr val="666666"/>
              </a:buClr>
              <a:buSzPts val="1200"/>
              <a:buChar char="•"/>
              <a:defRPr sz="1600">
                <a:solidFill>
                  <a:srgbClr val="666666"/>
                </a:solidFill>
              </a:defRPr>
            </a:lvl1pPr>
            <a:lvl2pPr marL="1218935" lvl="1" indent="-389382" rtl="0">
              <a:spcBef>
                <a:spcPts val="747"/>
              </a:spcBef>
              <a:spcAft>
                <a:spcPts val="0"/>
              </a:spcAft>
              <a:buClr>
                <a:srgbClr val="666666"/>
              </a:buClr>
              <a:buSzPts val="1000"/>
              <a:buChar char="–"/>
              <a:defRPr sz="1333">
                <a:solidFill>
                  <a:srgbClr val="666666"/>
                </a:solidFill>
              </a:defRPr>
            </a:lvl2pPr>
            <a:lvl3pPr marL="1828403" lvl="2" indent="-372452" rtl="0">
              <a:spcBef>
                <a:spcPts val="640"/>
              </a:spcBef>
              <a:spcAft>
                <a:spcPts val="0"/>
              </a:spcAft>
              <a:buClr>
                <a:srgbClr val="666666"/>
              </a:buClr>
              <a:buSzPts val="800"/>
              <a:buChar char="•"/>
              <a:defRPr sz="1067">
                <a:solidFill>
                  <a:srgbClr val="666666"/>
                </a:solidFill>
              </a:defRPr>
            </a:lvl3pPr>
            <a:lvl4pPr marL="2437871" lvl="3" indent="-372452" rtl="0">
              <a:spcBef>
                <a:spcPts val="533"/>
              </a:spcBef>
              <a:spcAft>
                <a:spcPts val="0"/>
              </a:spcAft>
              <a:buClr>
                <a:srgbClr val="666666"/>
              </a:buClr>
              <a:buSzPts val="800"/>
              <a:buChar char="–"/>
              <a:defRPr sz="1067">
                <a:solidFill>
                  <a:srgbClr val="666666"/>
                </a:solidFill>
              </a:defRPr>
            </a:lvl4pPr>
            <a:lvl5pPr marL="3047339" lvl="4" indent="-372452" rtl="0">
              <a:spcBef>
                <a:spcPts val="533"/>
              </a:spcBef>
              <a:spcAft>
                <a:spcPts val="0"/>
              </a:spcAft>
              <a:buClr>
                <a:srgbClr val="666666"/>
              </a:buClr>
              <a:buSzPts val="800"/>
              <a:buChar char="»"/>
              <a:defRPr sz="1067">
                <a:solidFill>
                  <a:srgbClr val="666666"/>
                </a:solidFill>
              </a:defRPr>
            </a:lvl5pPr>
            <a:lvl6pPr marL="3656806" lvl="5" indent="-372452" rtl="0">
              <a:spcBef>
                <a:spcPts val="533"/>
              </a:spcBef>
              <a:spcAft>
                <a:spcPts val="0"/>
              </a:spcAft>
              <a:buClr>
                <a:srgbClr val="666666"/>
              </a:buClr>
              <a:buSzPts val="800"/>
              <a:buChar char="•"/>
              <a:defRPr sz="1067">
                <a:solidFill>
                  <a:srgbClr val="666666"/>
                </a:solidFill>
              </a:defRPr>
            </a:lvl6pPr>
            <a:lvl7pPr marL="4266273" lvl="6" indent="-372452" rtl="0">
              <a:spcBef>
                <a:spcPts val="533"/>
              </a:spcBef>
              <a:spcAft>
                <a:spcPts val="0"/>
              </a:spcAft>
              <a:buClr>
                <a:srgbClr val="666666"/>
              </a:buClr>
              <a:buSzPts val="800"/>
              <a:buChar char="•"/>
              <a:defRPr sz="1067">
                <a:solidFill>
                  <a:srgbClr val="666666"/>
                </a:solidFill>
              </a:defRPr>
            </a:lvl7pPr>
            <a:lvl8pPr marL="4875742" lvl="7" indent="-372452" rtl="0">
              <a:spcBef>
                <a:spcPts val="533"/>
              </a:spcBef>
              <a:spcAft>
                <a:spcPts val="0"/>
              </a:spcAft>
              <a:buClr>
                <a:srgbClr val="666666"/>
              </a:buClr>
              <a:buSzPts val="800"/>
              <a:buChar char="•"/>
              <a:defRPr sz="1067">
                <a:solidFill>
                  <a:srgbClr val="666666"/>
                </a:solidFill>
              </a:defRPr>
            </a:lvl8pPr>
            <a:lvl9pPr marL="5485210" lvl="8" indent="-372452" rtl="0">
              <a:spcBef>
                <a:spcPts val="533"/>
              </a:spcBef>
              <a:spcAft>
                <a:spcPts val="0"/>
              </a:spcAft>
              <a:buClr>
                <a:srgbClr val="666666"/>
              </a:buClr>
              <a:buSzPts val="800"/>
              <a:buChar char="•"/>
              <a:defRPr sz="1067">
                <a:solidFill>
                  <a:srgbClr val="666666"/>
                </a:solidFill>
              </a:defRPr>
            </a:lvl9pPr>
          </a:lstStyle>
          <a:p>
            <a:endParaRPr/>
          </a:p>
        </p:txBody>
      </p:sp>
    </p:spTree>
    <p:extLst>
      <p:ext uri="{BB962C8B-B14F-4D97-AF65-F5344CB8AC3E}">
        <p14:creationId xmlns:p14="http://schemas.microsoft.com/office/powerpoint/2010/main" val="254844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06897"/>
          </a:xfrm>
        </p:spPr>
        <p:txBody>
          <a:bodyPr/>
          <a:lstStyle>
            <a:lvl1pPr marL="0" algn="l" defTabSz="896218" rtl="0" eaLnBrk="1" latinLnBrk="0" hangingPunct="1">
              <a:spcBef>
                <a:spcPct val="0"/>
              </a:spcBef>
              <a:buNone/>
              <a:defRPr lang="en-US" sz="3921" b="0" i="0" u="none" kern="1200" spc="-147" baseline="0" dirty="0">
                <a:solidFill>
                  <a:schemeClr val="tx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09359569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3"/>
        <p:cNvGrpSpPr/>
        <p:nvPr/>
      </p:nvGrpSpPr>
      <p:grpSpPr>
        <a:xfrm>
          <a:off x="0" y="0"/>
          <a:ext cx="0" cy="0"/>
          <a:chOff x="0" y="0"/>
          <a:chExt cx="0" cy="0"/>
        </a:xfrm>
      </p:grpSpPr>
      <p:sp>
        <p:nvSpPr>
          <p:cNvPr id="136" name="Shape 136"/>
          <p:cNvSpPr txBox="1">
            <a:spLocks noGrp="1"/>
          </p:cNvSpPr>
          <p:nvPr>
            <p:ph type="sldNum" idx="12"/>
          </p:nvPr>
        </p:nvSpPr>
        <p:spPr>
          <a:xfrm>
            <a:off x="11296611" y="6217624"/>
            <a:ext cx="731600" cy="5248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1933324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Copy - Blue">
    <p:spTree>
      <p:nvGrpSpPr>
        <p:cNvPr id="1" name="Shape 78"/>
        <p:cNvGrpSpPr/>
        <p:nvPr/>
      </p:nvGrpSpPr>
      <p:grpSpPr>
        <a:xfrm>
          <a:off x="0" y="0"/>
          <a:ext cx="0" cy="0"/>
          <a:chOff x="0" y="0"/>
          <a:chExt cx="0" cy="0"/>
        </a:xfrm>
      </p:grpSpPr>
      <p:sp>
        <p:nvSpPr>
          <p:cNvPr id="80" name="Shape 80"/>
          <p:cNvSpPr txBox="1">
            <a:spLocks noGrp="1"/>
          </p:cNvSpPr>
          <p:nvPr>
            <p:ph type="sldNum" idx="12"/>
          </p:nvPr>
        </p:nvSpPr>
        <p:spPr>
          <a:xfrm>
            <a:off x="8737601" y="6356349"/>
            <a:ext cx="2844799" cy="365200"/>
          </a:xfrm>
          <a:prstGeom prst="rect">
            <a:avLst/>
          </a:prstGeom>
          <a:noFill/>
          <a:ln>
            <a:noFill/>
          </a:ln>
        </p:spPr>
        <p:txBody>
          <a:bodyPr lIns="91425" tIns="45700" rIns="91425" bIns="45700" anchor="t" anchorCtr="0">
            <a:noAutofit/>
          </a:bodyPr>
          <a:lstStyle>
            <a:lvl1pPr marL="0" marR="0" indent="0" algn="r" rtl="0">
              <a:spcBef>
                <a:spcPts val="0"/>
              </a:spcBef>
              <a:buNone/>
              <a:defRPr sz="1067" b="0" i="0" u="none" strike="noStrike" cap="none" baseline="0">
                <a:solidFill>
                  <a:schemeClr val="dk1"/>
                </a:solidFill>
                <a:latin typeface="Arial"/>
                <a:ea typeface="Arial"/>
                <a:cs typeface="Arial"/>
                <a:sym typeface="Arial"/>
              </a:defRPr>
            </a:lvl1pPr>
          </a:lstStyle>
          <a:p>
            <a:pPr>
              <a:buSzPct val="25000"/>
            </a:pPr>
            <a:fld id="{00000000-1234-1234-1234-123412341234}" type="slidenum">
              <a:rPr lang="en-US" smtClean="0"/>
              <a:pPr>
                <a:buSzPct val="25000"/>
              </a:pPr>
              <a:t>‹#›</a:t>
            </a:fld>
            <a:endParaRPr lang="en-US"/>
          </a:p>
        </p:txBody>
      </p:sp>
      <p:sp>
        <p:nvSpPr>
          <p:cNvPr id="83" name="Shape 83"/>
          <p:cNvSpPr txBox="1">
            <a:spLocks noGrp="1"/>
          </p:cNvSpPr>
          <p:nvPr>
            <p:ph type="body" idx="1"/>
          </p:nvPr>
        </p:nvSpPr>
        <p:spPr>
          <a:xfrm>
            <a:off x="609600" y="1546225"/>
            <a:ext cx="10972800" cy="724216"/>
          </a:xfrm>
          <a:prstGeom prst="rect">
            <a:avLst/>
          </a:prstGeom>
          <a:noFill/>
          <a:ln>
            <a:noFill/>
          </a:ln>
        </p:spPr>
        <p:txBody>
          <a:bodyPr lIns="91425" tIns="91425" rIns="91425" bIns="91425" anchor="t" anchorCtr="0"/>
          <a:lstStyle>
            <a:lvl1pPr rtl="0">
              <a:spcBef>
                <a:spcPts val="0"/>
              </a:spcBef>
              <a:defRPr/>
            </a:lvl1pPr>
            <a:lvl2pPr marL="990434" indent="-292051" rtl="0">
              <a:spcBef>
                <a:spcPts val="0"/>
              </a:spcBef>
              <a:buFont typeface="Courier New"/>
              <a:buChar char="o"/>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a:t>Click to edit Master text styles</a:t>
            </a:r>
          </a:p>
        </p:txBody>
      </p:sp>
    </p:spTree>
    <p:extLst>
      <p:ext uri="{BB962C8B-B14F-4D97-AF65-F5344CB8AC3E}">
        <p14:creationId xmlns:p14="http://schemas.microsoft.com/office/powerpoint/2010/main" val="356394610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2" name="图片 5"/>
          <p:cNvPicPr>
            <a:picLocks noChangeAspect="1"/>
          </p:cNvPicPr>
          <p:nvPr userDrawn="1"/>
        </p:nvPicPr>
        <p:blipFill>
          <a:blip r:embed="rId2" cstate="screen">
            <a:grayscl/>
            <a:extLst>
              <a:ext uri="{28A0092B-C50C-407E-A947-70E740481C1C}">
                <a14:useLocalDpi xmlns:a14="http://schemas.microsoft.com/office/drawing/2010/main"/>
              </a:ext>
            </a:extLst>
          </a:blip>
          <a:stretch>
            <a:fillRect/>
          </a:stretch>
        </p:blipFill>
        <p:spPr>
          <a:xfrm>
            <a:off x="9775105" y="269778"/>
            <a:ext cx="2062780" cy="440206"/>
          </a:xfrm>
          <a:prstGeom prst="rect">
            <a:avLst/>
          </a:prstGeom>
        </p:spPr>
      </p:pic>
    </p:spTree>
    <p:extLst>
      <p:ext uri="{BB962C8B-B14F-4D97-AF65-F5344CB8AC3E}">
        <p14:creationId xmlns:p14="http://schemas.microsoft.com/office/powerpoint/2010/main" val="387875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507534"/>
            <a:ext cx="11018520" cy="498598"/>
          </a:xfrm>
        </p:spPr>
        <p:txBody>
          <a:bodyPr vert="horz" wrap="square" lIns="146304" tIns="91440" rIns="146304" bIns="91440" rtlCol="0" anchor="t">
            <a:noAutofit/>
          </a:bodyPr>
          <a:lstStyle>
            <a:lvl1pPr>
              <a:defRPr lang="en-US" sz="2800" b="1" i="0" dirty="0">
                <a:latin typeface="Segoe UI Semibold" panose="020B0502040204020203" pitchFamily="34" charset="0"/>
                <a:cs typeface="Segoe UI Semibold" panose="020B0502040204020203" pitchFamily="34" charset="0"/>
              </a:defRPr>
            </a:lvl1pPr>
          </a:lstStyle>
          <a:p>
            <a:pPr marL="0" lvl="0">
              <a:lnSpc>
                <a:spcPct val="95000"/>
              </a:lnSpc>
            </a:pPr>
            <a:r>
              <a:rPr lang="en-US"/>
              <a:t>Click to edit Master title style</a:t>
            </a:r>
          </a:p>
        </p:txBody>
      </p:sp>
      <p:sp>
        <p:nvSpPr>
          <p:cNvPr id="5" name="Text Placeholder 4">
            <a:extLst>
              <a:ext uri="{FF2B5EF4-FFF2-40B4-BE49-F238E27FC236}">
                <a16:creationId xmlns:a16="http://schemas.microsoft.com/office/drawing/2014/main" id="{84520F9C-026E-1C4E-8E60-E7AC32B063F1}"/>
              </a:ext>
            </a:extLst>
          </p:cNvPr>
          <p:cNvSpPr>
            <a:spLocks noGrp="1"/>
          </p:cNvSpPr>
          <p:nvPr>
            <p:ph type="body" sz="quarter" idx="10"/>
          </p:nvPr>
        </p:nvSpPr>
        <p:spPr>
          <a:xfrm>
            <a:off x="588264" y="1108104"/>
            <a:ext cx="11018520" cy="233910"/>
          </a:xfrm>
        </p:spPr>
        <p:txBody>
          <a:bodyPr vert="horz" wrap="square" lIns="146304" tIns="0" rIns="0" bIns="0" rtlCol="0" anchor="t">
            <a:spAutoFit/>
          </a:bodyPr>
          <a:lstStyle>
            <a:lvl1pPr marL="0" indent="0">
              <a:buNone/>
              <a:defRPr lang="en-US" sz="1600" b="1" i="0" cap="none">
                <a:ln w="3175">
                  <a:noFill/>
                </a:ln>
                <a:solidFill>
                  <a:schemeClr val="accent1"/>
                </a:solidFill>
                <a:effectLst/>
                <a:latin typeface="Segoe UI Semibold" panose="020B0502040204020203" pitchFamily="34" charset="0"/>
                <a:cs typeface="Segoe UI Semibold" panose="020B0502040204020203" pitchFamily="34" charset="0"/>
              </a:defRPr>
            </a:lvl1pPr>
          </a:lstStyle>
          <a:p>
            <a:pPr marL="336145" lvl="0" indent="-336145">
              <a:lnSpc>
                <a:spcPct val="95000"/>
              </a:lnSpc>
              <a:spcBef>
                <a:spcPct val="0"/>
              </a:spcBef>
            </a:pPr>
            <a:r>
              <a:rPr lang="en-US"/>
              <a:t>Edit Master text styles</a:t>
            </a:r>
          </a:p>
        </p:txBody>
      </p:sp>
    </p:spTree>
    <p:extLst>
      <p:ext uri="{BB962C8B-B14F-4D97-AF65-F5344CB8AC3E}">
        <p14:creationId xmlns:p14="http://schemas.microsoft.com/office/powerpoint/2010/main" val="25237172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Subtitle Oran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4">
            <a:extLst>
              <a:ext uri="{FF2B5EF4-FFF2-40B4-BE49-F238E27FC236}">
                <a16:creationId xmlns:a16="http://schemas.microsoft.com/office/drawing/2014/main" id="{EBDF1DC1-6319-E742-86BB-EE3D80CF1144}"/>
              </a:ext>
            </a:extLst>
          </p:cNvPr>
          <p:cNvSpPr>
            <a:spLocks noGrp="1"/>
          </p:cNvSpPr>
          <p:nvPr>
            <p:ph type="body" sz="quarter" idx="10"/>
          </p:nvPr>
        </p:nvSpPr>
        <p:spPr>
          <a:xfrm>
            <a:off x="588264" y="1108104"/>
            <a:ext cx="11018520" cy="307777"/>
          </a:xfrm>
        </p:spPr>
        <p:txBody>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213604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cSld name="Front or Back Cover 1">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7" y="5312937"/>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7" y="4629925"/>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7" y="6543457"/>
            <a:ext cx="6613770" cy="279720"/>
          </a:xfrm>
        </p:spPr>
        <p:txBody>
          <a:bodyPr/>
          <a:lstStyle/>
          <a:p>
            <a:endParaRPr lang="en-GB"/>
          </a:p>
        </p:txBody>
      </p:sp>
    </p:spTree>
    <p:extLst>
      <p:ext uri="{BB962C8B-B14F-4D97-AF65-F5344CB8AC3E}">
        <p14:creationId xmlns:p14="http://schemas.microsoft.com/office/powerpoint/2010/main" val="111704630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cSld name="1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7" y="5312937"/>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2" name="Title 1"/>
          <p:cNvSpPr>
            <a:spLocks noGrp="1"/>
          </p:cNvSpPr>
          <p:nvPr>
            <p:ph type="ctrTitle"/>
          </p:nvPr>
        </p:nvSpPr>
        <p:spPr>
          <a:xfrm>
            <a:off x="478367" y="4629925"/>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3" name="Footer Placeholder 3"/>
          <p:cNvSpPr>
            <a:spLocks noGrp="1"/>
          </p:cNvSpPr>
          <p:nvPr>
            <p:ph type="ftr" sz="quarter" idx="11"/>
          </p:nvPr>
        </p:nvSpPr>
        <p:spPr>
          <a:xfrm>
            <a:off x="3394207" y="6543457"/>
            <a:ext cx="6613770" cy="279720"/>
          </a:xfrm>
        </p:spPr>
        <p:txBody>
          <a:bodyPr/>
          <a:lstStyle/>
          <a:p>
            <a:endParaRPr lang="en-GB"/>
          </a:p>
        </p:txBody>
      </p:sp>
    </p:spTree>
    <p:extLst>
      <p:ext uri="{BB962C8B-B14F-4D97-AF65-F5344CB8AC3E}">
        <p14:creationId xmlns:p14="http://schemas.microsoft.com/office/powerpoint/2010/main" val="137251528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Divider_Page_1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AF116F-3599-49FE-B690-C76C1D71C4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4389120"/>
          </a:xfrm>
          <a:prstGeom prst="rect">
            <a:avLst/>
          </a:prstGeom>
        </p:spPr>
      </p:pic>
      <p:sp>
        <p:nvSpPr>
          <p:cNvPr id="2" name="Title 1"/>
          <p:cNvSpPr>
            <a:spLocks noGrp="1"/>
          </p:cNvSpPr>
          <p:nvPr>
            <p:ph type="ctrTitle" hasCustomPrompt="1"/>
          </p:nvPr>
        </p:nvSpPr>
        <p:spPr>
          <a:xfrm>
            <a:off x="536366" y="4789411"/>
            <a:ext cx="11119269" cy="493787"/>
          </a:xfrm>
          <a:prstGeom prst="rect">
            <a:avLst/>
          </a:prstGeom>
        </p:spPr>
        <p:txBody>
          <a:bodyPr anchor="t" anchorCtr="0"/>
          <a:lstStyle>
            <a:lvl1pPr algn="l">
              <a:defRPr sz="2400"/>
            </a:lvl1pPr>
          </a:lstStyle>
          <a:p>
            <a:r>
              <a:rPr lang="en-GB"/>
              <a:t>Divider slide – 11 of 12 to choose from</a:t>
            </a:r>
          </a:p>
        </p:txBody>
      </p:sp>
      <p:sp>
        <p:nvSpPr>
          <p:cNvPr id="3" name="Subtitle 2"/>
          <p:cNvSpPr>
            <a:spLocks noGrp="1"/>
          </p:cNvSpPr>
          <p:nvPr>
            <p:ph type="subTitle" idx="1" hasCustomPrompt="1"/>
          </p:nvPr>
        </p:nvSpPr>
        <p:spPr>
          <a:xfrm>
            <a:off x="536365" y="5378696"/>
            <a:ext cx="11119270" cy="859606"/>
          </a:xfrm>
          <a:prstGeom prst="rect">
            <a:avLst/>
          </a:prstGeom>
        </p:spPr>
        <p:txBody>
          <a:bodyPr>
            <a:normAutofit/>
          </a:bodyPr>
          <a:lstStyle>
            <a:lvl1pPr marL="0" indent="0" algn="l">
              <a:buNone/>
              <a:defRPr sz="18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Divider slide sub-text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87976" y="3865362"/>
            <a:ext cx="8340052" cy="523758"/>
          </a:xfrm>
          <a:prstGeom prst="rect">
            <a:avLst/>
          </a:prstGeom>
        </p:spPr>
      </p:pic>
    </p:spTree>
    <p:extLst>
      <p:ext uri="{BB962C8B-B14F-4D97-AF65-F5344CB8AC3E}">
        <p14:creationId xmlns:p14="http://schemas.microsoft.com/office/powerpoint/2010/main" val="82848098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_Page_0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22862-9A7A-4E87-B60B-466B305BA7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93" y="-17585"/>
            <a:ext cx="12190412" cy="4396153"/>
          </a:xfrm>
          <a:prstGeom prst="rect">
            <a:avLst/>
          </a:prstGeom>
        </p:spPr>
      </p:pic>
      <p:sp>
        <p:nvSpPr>
          <p:cNvPr id="2" name="Title 1"/>
          <p:cNvSpPr>
            <a:spLocks noGrp="1"/>
          </p:cNvSpPr>
          <p:nvPr>
            <p:ph type="ctrTitle" hasCustomPrompt="1"/>
          </p:nvPr>
        </p:nvSpPr>
        <p:spPr>
          <a:xfrm>
            <a:off x="536366" y="4789411"/>
            <a:ext cx="11119269" cy="493787"/>
          </a:xfrm>
          <a:prstGeom prst="rect">
            <a:avLst/>
          </a:prstGeom>
        </p:spPr>
        <p:txBody>
          <a:bodyPr anchor="t" anchorCtr="0"/>
          <a:lstStyle>
            <a:lvl1pPr algn="l">
              <a:defRPr sz="2400"/>
            </a:lvl1pPr>
          </a:lstStyle>
          <a:p>
            <a:r>
              <a:rPr lang="en-GB"/>
              <a:t>Opening / Title slide</a:t>
            </a:r>
          </a:p>
        </p:txBody>
      </p:sp>
      <p:sp>
        <p:nvSpPr>
          <p:cNvPr id="3" name="Subtitle 2"/>
          <p:cNvSpPr>
            <a:spLocks noGrp="1"/>
          </p:cNvSpPr>
          <p:nvPr>
            <p:ph type="subTitle" idx="1" hasCustomPrompt="1"/>
          </p:nvPr>
        </p:nvSpPr>
        <p:spPr>
          <a:xfrm>
            <a:off x="536365" y="5378696"/>
            <a:ext cx="11119270" cy="859606"/>
          </a:xfrm>
          <a:prstGeom prst="rect">
            <a:avLst/>
          </a:prstGeom>
        </p:spPr>
        <p:txBody>
          <a:bodyPr>
            <a:normAutofit/>
          </a:bodyPr>
          <a:lstStyle>
            <a:lvl1pPr marL="0" indent="0" algn="l">
              <a:buNone/>
              <a:defRPr sz="18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Subtitle / Date</a:t>
            </a:r>
          </a:p>
        </p:txBody>
      </p:sp>
      <p:sp>
        <p:nvSpPr>
          <p:cNvPr id="8" name="Picture Placeholder 7"/>
          <p:cNvSpPr>
            <a:spLocks noGrp="1"/>
          </p:cNvSpPr>
          <p:nvPr>
            <p:ph type="pic" sz="quarter" idx="10"/>
          </p:nvPr>
        </p:nvSpPr>
        <p:spPr>
          <a:xfrm>
            <a:off x="-1" y="0"/>
            <a:ext cx="12192000" cy="4389120"/>
          </a:xfrm>
          <a:prstGeom prst="rect">
            <a:avLst/>
          </a:prstGeom>
        </p:spPr>
        <p:txBody>
          <a:bodyPr/>
          <a:lstStyle/>
          <a:p>
            <a:r>
              <a:rPr lang="en-US"/>
              <a:t>Click icon to add picture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87976" y="3865362"/>
            <a:ext cx="8340052" cy="523758"/>
          </a:xfrm>
          <a:prstGeom prst="rect">
            <a:avLst/>
          </a:prstGeom>
        </p:spPr>
      </p:pic>
    </p:spTree>
    <p:extLst>
      <p:ext uri="{BB962C8B-B14F-4D97-AF65-F5344CB8AC3E}">
        <p14:creationId xmlns:p14="http://schemas.microsoft.com/office/powerpoint/2010/main" val="225621946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_Page_01">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4389120"/>
          </a:xfrm>
          <a:prstGeom prst="rect">
            <a:avLst/>
          </a:prstGeom>
        </p:spPr>
      </p:pic>
      <p:sp>
        <p:nvSpPr>
          <p:cNvPr id="2" name="Title 1"/>
          <p:cNvSpPr>
            <a:spLocks noGrp="1"/>
          </p:cNvSpPr>
          <p:nvPr>
            <p:ph type="ctrTitle" hasCustomPrompt="1"/>
          </p:nvPr>
        </p:nvSpPr>
        <p:spPr>
          <a:xfrm>
            <a:off x="536366" y="4789411"/>
            <a:ext cx="11119269" cy="493787"/>
          </a:xfrm>
          <a:prstGeom prst="rect">
            <a:avLst/>
          </a:prstGeom>
        </p:spPr>
        <p:txBody>
          <a:bodyPr anchor="t" anchorCtr="0"/>
          <a:lstStyle>
            <a:lvl1pPr algn="l">
              <a:defRPr sz="2400"/>
            </a:lvl1pPr>
          </a:lstStyle>
          <a:p>
            <a:r>
              <a:rPr lang="en-GB"/>
              <a:t>Opening / Title slide for mobile </a:t>
            </a:r>
          </a:p>
        </p:txBody>
      </p:sp>
      <p:sp>
        <p:nvSpPr>
          <p:cNvPr id="3" name="Subtitle 2"/>
          <p:cNvSpPr>
            <a:spLocks noGrp="1"/>
          </p:cNvSpPr>
          <p:nvPr>
            <p:ph type="subTitle" idx="1" hasCustomPrompt="1"/>
          </p:nvPr>
        </p:nvSpPr>
        <p:spPr>
          <a:xfrm>
            <a:off x="536365" y="5378696"/>
            <a:ext cx="11119270" cy="859606"/>
          </a:xfrm>
          <a:prstGeom prst="rect">
            <a:avLst/>
          </a:prstGeom>
        </p:spPr>
        <p:txBody>
          <a:bodyPr>
            <a:normAutofit/>
          </a:bodyPr>
          <a:lstStyle>
            <a:lvl1pPr marL="0" indent="0" algn="l">
              <a:buNone/>
              <a:defRPr sz="1800" baseline="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*On home tab, click arrow under ‘New Slide’ for more image options</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87976" y="3865362"/>
            <a:ext cx="8340052" cy="523758"/>
          </a:xfrm>
          <a:prstGeom prst="rect">
            <a:avLst/>
          </a:prstGeom>
        </p:spPr>
      </p:pic>
    </p:spTree>
    <p:extLst>
      <p:ext uri="{BB962C8B-B14F-4D97-AF65-F5344CB8AC3E}">
        <p14:creationId xmlns:p14="http://schemas.microsoft.com/office/powerpoint/2010/main" val="66192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06897"/>
          </a:xfrm>
        </p:spPr>
        <p:txBody>
          <a:bodyPr/>
          <a:lstStyle>
            <a:lvl1pPr marL="0" algn="l" defTabSz="896218" rtl="0" eaLnBrk="1" latinLnBrk="0" hangingPunct="1">
              <a:spcBef>
                <a:spcPct val="0"/>
              </a:spcBef>
              <a:buNone/>
              <a:defRPr lang="en-US" sz="4313"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
        <p:nvSpPr>
          <p:cNvPr id="8" name="Text Placeholder 7"/>
          <p:cNvSpPr>
            <a:spLocks noGrp="1"/>
          </p:cNvSpPr>
          <p:nvPr>
            <p:ph type="body" sz="quarter" idx="10"/>
          </p:nvPr>
        </p:nvSpPr>
        <p:spPr>
          <a:xfrm>
            <a:off x="269240" y="1186958"/>
            <a:ext cx="11655078" cy="603538"/>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386" rtl="0" eaLnBrk="1" latinLnBrk="0" hangingPunct="1"/>
            <a:r>
              <a:rPr lang="en-US" dirty="0"/>
              <a:t>Edit Master text styles</a:t>
            </a:r>
          </a:p>
          <a:p>
            <a:pPr marL="0" lvl="0" algn="l" defTabSz="896386" rtl="0" eaLnBrk="1" latinLnBrk="0" hangingPunct="1"/>
            <a:endParaRPr lang="en-US" dirty="0"/>
          </a:p>
        </p:txBody>
      </p:sp>
    </p:spTree>
    <p:extLst>
      <p:ext uri="{BB962C8B-B14F-4D97-AF65-F5344CB8AC3E}">
        <p14:creationId xmlns:p14="http://schemas.microsoft.com/office/powerpoint/2010/main" val="294292161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Divider_Page_07">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4389120"/>
          </a:xfrm>
          <a:prstGeom prst="rect">
            <a:avLst/>
          </a:prstGeom>
        </p:spPr>
      </p:pic>
      <p:sp>
        <p:nvSpPr>
          <p:cNvPr id="2" name="Title 1"/>
          <p:cNvSpPr>
            <a:spLocks noGrp="1"/>
          </p:cNvSpPr>
          <p:nvPr>
            <p:ph type="ctrTitle" hasCustomPrompt="1"/>
          </p:nvPr>
        </p:nvSpPr>
        <p:spPr>
          <a:xfrm>
            <a:off x="536366" y="4789411"/>
            <a:ext cx="11119269" cy="493787"/>
          </a:xfrm>
          <a:prstGeom prst="rect">
            <a:avLst/>
          </a:prstGeom>
        </p:spPr>
        <p:txBody>
          <a:bodyPr anchor="t" anchorCtr="0"/>
          <a:lstStyle>
            <a:lvl1pPr algn="l">
              <a:defRPr sz="2400"/>
            </a:lvl1pPr>
          </a:lstStyle>
          <a:p>
            <a:r>
              <a:rPr lang="en-GB"/>
              <a:t>Divider slide – 7 of 12 to choose from</a:t>
            </a:r>
          </a:p>
        </p:txBody>
      </p:sp>
      <p:sp>
        <p:nvSpPr>
          <p:cNvPr id="3" name="Subtitle 2"/>
          <p:cNvSpPr>
            <a:spLocks noGrp="1"/>
          </p:cNvSpPr>
          <p:nvPr>
            <p:ph type="subTitle" idx="1" hasCustomPrompt="1"/>
          </p:nvPr>
        </p:nvSpPr>
        <p:spPr>
          <a:xfrm>
            <a:off x="536365" y="5378696"/>
            <a:ext cx="11119270" cy="859606"/>
          </a:xfrm>
          <a:prstGeom prst="rect">
            <a:avLst/>
          </a:prstGeom>
        </p:spPr>
        <p:txBody>
          <a:bodyPr>
            <a:normAutofit/>
          </a:bodyPr>
          <a:lstStyle>
            <a:lvl1pPr marL="0" indent="0" algn="l">
              <a:buNone/>
              <a:defRPr sz="18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Divider slide sub-text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87976" y="3865362"/>
            <a:ext cx="8340052" cy="523758"/>
          </a:xfrm>
          <a:prstGeom prst="rect">
            <a:avLst/>
          </a:prstGeom>
        </p:spPr>
      </p:pic>
    </p:spTree>
    <p:extLst>
      <p:ext uri="{BB962C8B-B14F-4D97-AF65-F5344CB8AC3E}">
        <p14:creationId xmlns:p14="http://schemas.microsoft.com/office/powerpoint/2010/main" val="224078991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9FDCC42A-35D6-48AE-B125-8C5F6C2FBD2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Footer Placeholder 4">
            <a:extLst>
              <a:ext uri="{FF2B5EF4-FFF2-40B4-BE49-F238E27FC236}">
                <a16:creationId xmlns:a16="http://schemas.microsoft.com/office/drawing/2014/main" id="{0C3BC7C8-33D3-4D29-990D-CA3BE23E16FE}"/>
              </a:ext>
            </a:extLst>
          </p:cNvPr>
          <p:cNvSpPr txBox="1">
            <a:spLocks noGrp="1"/>
          </p:cNvSpPr>
          <p:nvPr>
            <p:ph type="ftr" sz="quarter" idx="9"/>
          </p:nvPr>
        </p:nvSpPr>
        <p:spPr/>
        <p:txBody>
          <a:bodyPr/>
          <a:lstStyle>
            <a:lvl1pPr defTabSz="914309">
              <a:defRPr lang="en-GB"/>
            </a:lvl1pPr>
          </a:lstStyle>
          <a:p>
            <a:pPr lvl="0"/>
            <a:endParaRPr lang="en-GB"/>
          </a:p>
        </p:txBody>
      </p:sp>
    </p:spTree>
    <p:extLst>
      <p:ext uri="{BB962C8B-B14F-4D97-AF65-F5344CB8AC3E}">
        <p14:creationId xmlns:p14="http://schemas.microsoft.com/office/powerpoint/2010/main" val="528006858"/>
      </p:ext>
    </p:extLst>
  </p:cSld>
  <p:clrMapOvr>
    <a:masterClrMapping/>
  </p:clrMapOvr>
  <p:hf sldNum="0"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Front Cover Mobi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4389120"/>
          </a:xfrm>
          <a:prstGeom prst="rect">
            <a:avLst/>
          </a:prstGeom>
        </p:spPr>
      </p:pic>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83798352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Front Cover CC&amp;O">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12192000" cy="4383276"/>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216383533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Front / Back Cover CC&amp;O">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95240922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Front Cover Evolve2">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90"/>
            <a:ext cx="11257648" cy="4399721"/>
          </a:xfrm>
          <a:prstGeom prst="rect">
            <a:avLst/>
          </a:prstGeom>
        </p:spPr>
      </p:pic>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89404737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Front Cover Evolv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292047392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Cover or Divider title only">
    <p:spTree>
      <p:nvGrpSpPr>
        <p:cNvPr id="1" name=""/>
        <p:cNvGrpSpPr/>
        <p:nvPr/>
      </p:nvGrpSpPr>
      <p:grpSpPr>
        <a:xfrm>
          <a:off x="0" y="0"/>
          <a:ext cx="0" cy="0"/>
          <a:chOff x="0" y="0"/>
          <a:chExt cx="0" cy="0"/>
        </a:xfrm>
      </p:grpSpPr>
      <p:sp>
        <p:nvSpPr>
          <p:cNvPr id="12" name="Picture Placeholder 4"/>
          <p:cNvSpPr>
            <a:spLocks noGrp="1"/>
          </p:cNvSpPr>
          <p:nvPr>
            <p:ph type="pic" sz="quarter" idx="10"/>
          </p:nvPr>
        </p:nvSpPr>
        <p:spPr>
          <a:xfrm>
            <a:off x="2" y="-1"/>
            <a:ext cx="12191999" cy="4391559"/>
          </a:xfrm>
        </p:spPr>
        <p:txBody>
          <a:bodyPr/>
          <a:lstStyle/>
          <a:p>
            <a:r>
              <a:rPr lang="en-US"/>
              <a:t>Click icon to add picture</a:t>
            </a:r>
            <a:endParaRPr lang="en-GB"/>
          </a:p>
        </p:txBody>
      </p:sp>
      <p:sp>
        <p:nvSpPr>
          <p:cNvPr id="2" name="Title 1"/>
          <p:cNvSpPr>
            <a:spLocks noGrp="1"/>
          </p:cNvSpPr>
          <p:nvPr>
            <p:ph type="ctrTitle"/>
          </p:nvPr>
        </p:nvSpPr>
        <p:spPr>
          <a:xfrm>
            <a:off x="478368" y="4590277"/>
            <a:ext cx="11534987" cy="1555751"/>
          </a:xfrm>
          <a:effectLst/>
        </p:spPr>
        <p:txBody>
          <a:bodyPr lIns="0">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8" name="Footer Placeholder 3"/>
          <p:cNvSpPr>
            <a:spLocks noGrp="1"/>
          </p:cNvSpPr>
          <p:nvPr>
            <p:ph type="ftr" sz="quarter" idx="11"/>
          </p:nvPr>
        </p:nvSpPr>
        <p:spPr>
          <a:xfrm>
            <a:off x="3394208" y="6543457"/>
            <a:ext cx="6613769" cy="279720"/>
          </a:xfrm>
        </p:spPr>
        <p:txBody>
          <a:bodyPr/>
          <a:lstStyle/>
          <a:p>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88727" y="3868359"/>
            <a:ext cx="8339301" cy="523200"/>
          </a:xfrm>
          <a:prstGeom prst="rect">
            <a:avLst/>
          </a:prstGeom>
        </p:spPr>
      </p:pic>
    </p:spTree>
    <p:extLst>
      <p:ext uri="{BB962C8B-B14F-4D97-AF65-F5344CB8AC3E}">
        <p14:creationId xmlns:p14="http://schemas.microsoft.com/office/powerpoint/2010/main" val="373553396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Cover or Divider Title &amp; Subtitle">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2" y="3"/>
            <a:ext cx="12191999" cy="4389967"/>
          </a:xfrm>
        </p:spPr>
        <p:txBody>
          <a:bodyPr/>
          <a:lstStyle/>
          <a:p>
            <a:r>
              <a:rPr lang="en-US"/>
              <a:t>Click icon to add picture</a:t>
            </a:r>
            <a:endParaRPr lang="en-GB"/>
          </a:p>
        </p:txBody>
      </p:sp>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30700" y="3922373"/>
            <a:ext cx="7382935" cy="463139"/>
          </a:xfrm>
          <a:prstGeom prst="rect">
            <a:avLst/>
          </a:prstGeom>
        </p:spPr>
      </p:pic>
    </p:spTree>
    <p:extLst>
      <p:ext uri="{BB962C8B-B14F-4D97-AF65-F5344CB8AC3E}">
        <p14:creationId xmlns:p14="http://schemas.microsoft.com/office/powerpoint/2010/main" val="34193073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1_Cover or Divider Title &amp; Subtitle">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3" y="4"/>
            <a:ext cx="12191999" cy="4389967"/>
          </a:xfrm>
        </p:spPr>
        <p:txBody>
          <a:bodyPr/>
          <a:lstStyle/>
          <a:p>
            <a:r>
              <a:rPr lang="en-US"/>
              <a:t>Click icon to add picture</a:t>
            </a:r>
            <a:endParaRPr lang="en-GB"/>
          </a:p>
        </p:txBody>
      </p:sp>
      <p:sp>
        <p:nvSpPr>
          <p:cNvPr id="10" name="Subtitle 2"/>
          <p:cNvSpPr>
            <a:spLocks noGrp="1"/>
          </p:cNvSpPr>
          <p:nvPr>
            <p:ph type="subTitle" idx="1"/>
          </p:nvPr>
        </p:nvSpPr>
        <p:spPr>
          <a:xfrm>
            <a:off x="478368" y="5312939"/>
            <a:ext cx="11235267" cy="852915"/>
          </a:xfrm>
          <a:effectLst/>
        </p:spPr>
        <p:txBody>
          <a:bodyPr lIns="0" numCol="2" spcCol="252000">
            <a:noAutofit/>
          </a:bodyPr>
          <a:lstStyle>
            <a:lvl1pPr marL="0" indent="0" algn="l">
              <a:buNone/>
              <a:defRPr sz="1800" b="0">
                <a:solidFill>
                  <a:schemeClr val="tx1"/>
                </a:solidFill>
              </a:defRPr>
            </a:lvl1pPr>
            <a:lvl2pPr marL="609428" indent="0" algn="ctr">
              <a:buNone/>
              <a:defRPr>
                <a:solidFill>
                  <a:schemeClr val="tx1">
                    <a:tint val="75000"/>
                  </a:schemeClr>
                </a:solidFill>
              </a:defRPr>
            </a:lvl2pPr>
            <a:lvl3pPr marL="1218856" indent="0" algn="ctr">
              <a:buNone/>
              <a:defRPr>
                <a:solidFill>
                  <a:schemeClr val="tx1">
                    <a:tint val="75000"/>
                  </a:schemeClr>
                </a:solidFill>
              </a:defRPr>
            </a:lvl3pPr>
            <a:lvl4pPr marL="1828282" indent="0" algn="ctr">
              <a:buNone/>
              <a:defRPr>
                <a:solidFill>
                  <a:schemeClr val="tx1">
                    <a:tint val="75000"/>
                  </a:schemeClr>
                </a:solidFill>
              </a:defRPr>
            </a:lvl4pPr>
            <a:lvl5pPr marL="2437708" indent="0" algn="ctr">
              <a:buNone/>
              <a:defRPr>
                <a:solidFill>
                  <a:schemeClr val="tx1">
                    <a:tint val="75000"/>
                  </a:schemeClr>
                </a:solidFill>
              </a:defRPr>
            </a:lvl5pPr>
            <a:lvl6pPr marL="3047136" indent="0" algn="ctr">
              <a:buNone/>
              <a:defRPr>
                <a:solidFill>
                  <a:schemeClr val="tx1">
                    <a:tint val="75000"/>
                  </a:schemeClr>
                </a:solidFill>
              </a:defRPr>
            </a:lvl6pPr>
            <a:lvl7pPr marL="3656564" indent="0" algn="ctr">
              <a:buNone/>
              <a:defRPr>
                <a:solidFill>
                  <a:schemeClr val="tx1">
                    <a:tint val="75000"/>
                  </a:schemeClr>
                </a:solidFill>
              </a:defRPr>
            </a:lvl7pPr>
            <a:lvl8pPr marL="4265990" indent="0" algn="ctr">
              <a:buNone/>
              <a:defRPr>
                <a:solidFill>
                  <a:schemeClr val="tx1">
                    <a:tint val="75000"/>
                  </a:schemeClr>
                </a:solidFill>
              </a:defRPr>
            </a:lvl8pPr>
            <a:lvl9pPr marL="4875418"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7"/>
            <a:ext cx="11235267" cy="568523"/>
          </a:xfrm>
          <a:effectLst/>
        </p:spPr>
        <p:txBody>
          <a:bodyPr lIns="0" anchor="b">
            <a:noAutofit/>
          </a:bodyPr>
          <a:lstStyle>
            <a:lvl1pPr algn="l" defTabSz="609428" rtl="0" eaLnBrk="1" latinLnBrk="0" hangingPunct="1">
              <a:lnSpc>
                <a:spcPct val="100000"/>
              </a:lnSpc>
              <a:spcBef>
                <a:spcPct val="0"/>
              </a:spcBef>
              <a:buNone/>
              <a:defRPr lang="en-GB" sz="24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10"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4"/>
            <a:ext cx="1838893" cy="135961"/>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88727" y="3868359"/>
            <a:ext cx="8339301" cy="523200"/>
          </a:xfrm>
          <a:prstGeom prst="rect">
            <a:avLst/>
          </a:prstGeom>
        </p:spPr>
      </p:pic>
    </p:spTree>
    <p:extLst>
      <p:ext uri="{BB962C8B-B14F-4D97-AF65-F5344CB8AC3E}">
        <p14:creationId xmlns:p14="http://schemas.microsoft.com/office/powerpoint/2010/main" val="3328294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1173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amp; Bullets">
    <p:spTree>
      <p:nvGrpSpPr>
        <p:cNvPr id="1" name=""/>
        <p:cNvGrpSpPr/>
        <p:nvPr/>
      </p:nvGrpSpPr>
      <p:grpSpPr>
        <a:xfrm>
          <a:off x="0" y="0"/>
          <a:ext cx="0" cy="0"/>
          <a:chOff x="0" y="0"/>
          <a:chExt cx="0" cy="0"/>
        </a:xfrm>
      </p:grpSpPr>
      <p:sp>
        <p:nvSpPr>
          <p:cNvPr id="3" name="Content Placeholder 2"/>
          <p:cNvSpPr>
            <a:spLocks noGrp="1"/>
          </p:cNvSpPr>
          <p:nvPr>
            <p:ph idx="1"/>
          </p:nvPr>
        </p:nvSpPr>
        <p:spPr>
          <a:noFill/>
        </p:spPr>
        <p:txBody>
          <a:bodyPr vert="horz" lIns="36000" tIns="45720" rIns="36000" bIns="45720" rtlCol="0">
            <a:no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43805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9" name="Content Placeholder 3"/>
          <p:cNvSpPr>
            <a:spLocks noGrp="1"/>
          </p:cNvSpPr>
          <p:nvPr>
            <p:ph sz="half" idx="2"/>
          </p:nvPr>
        </p:nvSpPr>
        <p:spPr>
          <a:xfrm>
            <a:off x="418190" y="1350503"/>
            <a:ext cx="5563919" cy="4805969"/>
          </a:xfrm>
          <a:noFill/>
        </p:spPr>
        <p:txBody>
          <a:bodyPr vert="horz" lIns="36000" tIns="45720" rIns="3600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5"/>
          <p:cNvSpPr>
            <a:spLocks noGrp="1"/>
          </p:cNvSpPr>
          <p:nvPr>
            <p:ph sz="quarter" idx="4"/>
          </p:nvPr>
        </p:nvSpPr>
        <p:spPr>
          <a:xfrm>
            <a:off x="6180975" y="1350503"/>
            <a:ext cx="5563919" cy="4805969"/>
          </a:xfrm>
          <a:noFill/>
        </p:spPr>
        <p:txBody>
          <a:bodyPr vert="horz" lIns="36000" tIns="45720" rIns="3600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3312288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GB"/>
          </a:p>
        </p:txBody>
      </p:sp>
      <p:sp>
        <p:nvSpPr>
          <p:cNvPr id="8" name="Footer Placeholder 4"/>
          <p:cNvSpPr>
            <a:spLocks noGrp="1"/>
          </p:cNvSpPr>
          <p:nvPr>
            <p:ph type="ftr" sz="quarter" idx="3"/>
          </p:nvPr>
        </p:nvSpPr>
        <p:spPr>
          <a:xfrm>
            <a:off x="3394208" y="6543457"/>
            <a:ext cx="6613769" cy="279720"/>
          </a:xfrm>
          <a:prstGeom prst="rect">
            <a:avLst/>
          </a:prstGeom>
        </p:spPr>
        <p:txBody>
          <a:bodyPr vert="horz" lIns="36000" tIns="36000" rIns="36000" bIns="0" rtlCol="0" anchor="ctr">
            <a:noAutofit/>
          </a:bodyPr>
          <a:lstStyle>
            <a:lvl1pPr>
              <a:defRPr lang="en-GB" sz="800" cap="all" dirty="0">
                <a:solidFill>
                  <a:srgbClr val="4A413F"/>
                </a:solidFill>
                <a:latin typeface="Arial"/>
                <a:cs typeface="Arial"/>
              </a:defRPr>
            </a:lvl1pPr>
          </a:lstStyle>
          <a:p>
            <a:endParaRPr/>
          </a:p>
        </p:txBody>
      </p:sp>
    </p:spTree>
    <p:extLst>
      <p:ext uri="{BB962C8B-B14F-4D97-AF65-F5344CB8AC3E}">
        <p14:creationId xmlns:p14="http://schemas.microsoft.com/office/powerpoint/2010/main" val="354892224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Front or Back Cover 1">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38026033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Front or Back Cover 2">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283673117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Front or Back Cover 3">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913"/>
            <a:ext cx="12192000" cy="4397248"/>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82205721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2"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3" name="Footer Placeholder 3"/>
          <p:cNvSpPr>
            <a:spLocks noGrp="1"/>
          </p:cNvSpPr>
          <p:nvPr>
            <p:ph type="ftr" sz="quarter" idx="11"/>
          </p:nvPr>
        </p:nvSpPr>
        <p:spPr>
          <a:xfrm>
            <a:off x="3394208" y="6543457"/>
            <a:ext cx="6613769" cy="279720"/>
          </a:xfrm>
        </p:spPr>
        <p:txBody>
          <a:bodyPr/>
          <a:lstStyle/>
          <a:p>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312891387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2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3" name="Footer Placeholder 3"/>
          <p:cNvSpPr>
            <a:spLocks noGrp="1"/>
          </p:cNvSpPr>
          <p:nvPr>
            <p:ph type="ftr" sz="quarter" idx="11"/>
          </p:nvPr>
        </p:nvSpPr>
        <p:spPr>
          <a:xfrm>
            <a:off x="3394208" y="6543457"/>
            <a:ext cx="6613769" cy="279720"/>
          </a:xfrm>
        </p:spPr>
        <p:txBody>
          <a:bodyPr/>
          <a:lstStyle/>
          <a:p>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374627078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4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39837326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5_Fixed Divider Title &amp; Sub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4389120"/>
          </a:xfrm>
          <a:prstGeom prst="rect">
            <a:avLst/>
          </a:prstGeom>
        </p:spPr>
      </p:pic>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69784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386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6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15430903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7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53193216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8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1490059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op Title and Picture">
    <p:spTree>
      <p:nvGrpSpPr>
        <p:cNvPr id="1" name=""/>
        <p:cNvGrpSpPr/>
        <p:nvPr/>
      </p:nvGrpSpPr>
      <p:grpSpPr>
        <a:xfrm>
          <a:off x="0" y="0"/>
          <a:ext cx="0" cy="0"/>
          <a:chOff x="0" y="0"/>
          <a:chExt cx="0" cy="0"/>
        </a:xfrm>
      </p:grpSpPr>
      <p:sp>
        <p:nvSpPr>
          <p:cNvPr id="11" name="Picture Placeholder 8"/>
          <p:cNvSpPr>
            <a:spLocks noGrp="1"/>
          </p:cNvSpPr>
          <p:nvPr>
            <p:ph type="pic" sz="quarter" idx="14"/>
          </p:nvPr>
        </p:nvSpPr>
        <p:spPr>
          <a:xfrm>
            <a:off x="2" y="1460503"/>
            <a:ext cx="12191999" cy="4705351"/>
          </a:xfrm>
          <a:effectLst/>
        </p:spPr>
        <p:txBody>
          <a:bodyPr anchor="ctr">
            <a:noAutofit/>
          </a:bodyPr>
          <a:lstStyle>
            <a:lvl1pPr algn="ctr">
              <a:defRPr sz="2400">
                <a:solidFill>
                  <a:schemeClr val="tx1"/>
                </a:solidFill>
              </a:defRPr>
            </a:lvl1pPr>
          </a:lstStyle>
          <a:p>
            <a:r>
              <a:rPr lang="en-US"/>
              <a:t>Click icon to add picture</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7" name="Footer Placeholder 4"/>
          <p:cNvSpPr>
            <a:spLocks noGrp="1"/>
          </p:cNvSpPr>
          <p:nvPr>
            <p:ph type="ftr" sz="quarter" idx="3"/>
          </p:nvPr>
        </p:nvSpPr>
        <p:spPr>
          <a:xfrm>
            <a:off x="3394208" y="6543457"/>
            <a:ext cx="6613769" cy="279720"/>
          </a:xfrm>
          <a:prstGeom prst="rect">
            <a:avLst/>
          </a:prstGeom>
        </p:spPr>
        <p:txBody>
          <a:bodyPr vert="horz" lIns="36000" tIns="36000" rIns="36000" bIns="0" rtlCol="0" anchor="ctr">
            <a:noAutofit/>
          </a:bodyPr>
          <a:lstStyle>
            <a:lvl1pPr>
              <a:defRPr lang="en-GB" sz="800" cap="all" dirty="0">
                <a:solidFill>
                  <a:srgbClr val="4A413F"/>
                </a:solidFill>
                <a:latin typeface="Arial"/>
                <a:cs typeface="Arial"/>
              </a:defRPr>
            </a:lvl1pPr>
          </a:lstStyle>
          <a:p>
            <a:endParaRPr/>
          </a:p>
        </p:txBody>
      </p:sp>
    </p:spTree>
    <p:extLst>
      <p:ext uri="{BB962C8B-B14F-4D97-AF65-F5344CB8AC3E}">
        <p14:creationId xmlns:p14="http://schemas.microsoft.com/office/powerpoint/2010/main" val="128078964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7728" y="1429267"/>
            <a:ext cx="5569121" cy="513792"/>
          </a:xfrm>
        </p:spPr>
        <p:txBody>
          <a:bodyPr tIns="0" anchor="t"/>
          <a:lstStyle>
            <a:lvl1pPr marL="0" indent="0">
              <a:buNone/>
              <a:defRPr lang="en-US" sz="2667" b="0" kern="1200" baseline="0" dirty="0" smtClean="0">
                <a:solidFill>
                  <a:schemeClr val="tx1"/>
                </a:solidFill>
                <a:latin typeface="Arial"/>
                <a:ea typeface="+mn-ea"/>
                <a:cs typeface="Arial"/>
              </a:defRPr>
            </a:lvl1pPr>
            <a:lvl2pPr marL="609524" indent="0">
              <a:buNone/>
              <a:defRPr sz="2667" b="1"/>
            </a:lvl2pPr>
            <a:lvl3pPr marL="1219048" indent="0">
              <a:buNone/>
              <a:defRPr sz="2400" b="1"/>
            </a:lvl3pPr>
            <a:lvl4pPr marL="1828571" indent="0">
              <a:buNone/>
              <a:defRPr sz="2133" b="1"/>
            </a:lvl4pPr>
            <a:lvl5pPr marL="2438095" indent="0">
              <a:buNone/>
              <a:defRPr sz="2133" b="1"/>
            </a:lvl5pPr>
            <a:lvl6pPr marL="3047619" indent="0">
              <a:buNone/>
              <a:defRPr sz="2133" b="1"/>
            </a:lvl6pPr>
            <a:lvl7pPr marL="3657143" indent="0">
              <a:buNone/>
              <a:defRPr sz="2133" b="1"/>
            </a:lvl7pPr>
            <a:lvl8pPr marL="4266666" indent="0">
              <a:buNone/>
              <a:defRPr sz="2133" b="1"/>
            </a:lvl8pPr>
            <a:lvl9pPr marL="4876190" indent="0">
              <a:buNone/>
              <a:defRPr sz="2133" b="1"/>
            </a:lvl9pPr>
          </a:lstStyle>
          <a:p>
            <a:pPr lvl="0"/>
            <a:r>
              <a:rPr lang="en-US"/>
              <a:t>Click to edit Master text styles</a:t>
            </a:r>
          </a:p>
        </p:txBody>
      </p:sp>
      <p:sp>
        <p:nvSpPr>
          <p:cNvPr id="4" name="Content Placeholder 3"/>
          <p:cNvSpPr>
            <a:spLocks noGrp="1"/>
          </p:cNvSpPr>
          <p:nvPr>
            <p:ph sz="half" idx="2"/>
          </p:nvPr>
        </p:nvSpPr>
        <p:spPr>
          <a:xfrm>
            <a:off x="437727" y="2150947"/>
            <a:ext cx="5563919" cy="4014904"/>
          </a:xfrm>
          <a:noFill/>
        </p:spPr>
        <p:txBody>
          <a:bodyPr vert="horz" lIns="36000" tIns="45720" rIns="72000" bIns="45720" rtlCol="0">
            <a:noAutofit/>
          </a:bodyPr>
          <a:lstStyle>
            <a:lvl1pPr>
              <a:defRPr lang="en-US" sz="2133" smtClean="0"/>
            </a:lvl1pPr>
            <a:lvl2pPr>
              <a:defRPr lang="en-US" smtClean="0"/>
            </a:lvl2pPr>
            <a:lvl3pPr>
              <a:defRPr lang="en-US" smtClean="0"/>
            </a:lvl3pPr>
            <a:lvl4pPr>
              <a:defRPr lang="en-US" smtClean="0"/>
            </a:lvl4pPr>
            <a:lvl5pPr>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0355" y="1429267"/>
            <a:ext cx="5571308" cy="513792"/>
          </a:xfrm>
        </p:spPr>
        <p:txBody>
          <a:bodyPr tIns="0" anchor="t"/>
          <a:lstStyle>
            <a:lvl1pPr marL="0" indent="0">
              <a:buNone/>
              <a:defRPr lang="en-US" sz="2667" b="0" kern="1200" baseline="0" dirty="0" smtClean="0">
                <a:solidFill>
                  <a:schemeClr val="tx1"/>
                </a:solidFill>
                <a:latin typeface="Arial"/>
                <a:ea typeface="+mn-ea"/>
                <a:cs typeface="Arial"/>
              </a:defRPr>
            </a:lvl1pPr>
            <a:lvl2pPr marL="609524" indent="0">
              <a:buNone/>
              <a:defRPr sz="2667" b="1"/>
            </a:lvl2pPr>
            <a:lvl3pPr marL="1219048" indent="0">
              <a:buNone/>
              <a:defRPr sz="2400" b="1"/>
            </a:lvl3pPr>
            <a:lvl4pPr marL="1828571" indent="0">
              <a:buNone/>
              <a:defRPr sz="2133" b="1"/>
            </a:lvl4pPr>
            <a:lvl5pPr marL="2438095" indent="0">
              <a:buNone/>
              <a:defRPr sz="2133" b="1"/>
            </a:lvl5pPr>
            <a:lvl6pPr marL="3047619" indent="0">
              <a:buNone/>
              <a:defRPr sz="2133" b="1"/>
            </a:lvl6pPr>
            <a:lvl7pPr marL="3657143" indent="0">
              <a:buNone/>
              <a:defRPr sz="2133" b="1"/>
            </a:lvl7pPr>
            <a:lvl8pPr marL="4266666" indent="0">
              <a:buNone/>
              <a:defRPr sz="2133" b="1"/>
            </a:lvl8pPr>
            <a:lvl9pPr marL="4876190"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0355" y="2150947"/>
            <a:ext cx="5563919" cy="4014904"/>
          </a:xfrm>
          <a:noFill/>
        </p:spPr>
        <p:txBody>
          <a:bodyPr vert="horz" lIns="36000" tIns="45720" rIns="72000" bIns="45720" rtlCol="0">
            <a:noAutofit/>
          </a:bodyPr>
          <a:lstStyle>
            <a:lvl1pPr>
              <a:defRPr lang="en-US" sz="2133" dirty="0" smtClean="0"/>
            </a:lvl1pPr>
            <a:lvl2pPr>
              <a:defRPr lang="en-US" dirty="0" smtClean="0"/>
            </a:lvl2pPr>
            <a:lvl3pPr>
              <a:defRPr lang="en-US" dirty="0" smtClean="0"/>
            </a:lvl3pPr>
            <a:lvl4pPr>
              <a:defRPr lang="en-US" dirty="0" smtClean="0"/>
            </a:lvl4pPr>
            <a:lvl5pPr>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p:cNvSpPr>
            <a:spLocks noGrp="1"/>
          </p:cNvSpPr>
          <p:nvPr>
            <p:ph type="title"/>
          </p:nvPr>
        </p:nvSpPr>
        <p:spPr/>
        <p:txBody>
          <a:bodyPr/>
          <a:lstStyle/>
          <a:p>
            <a:r>
              <a:rPr lang="en-US"/>
              <a:t>Click to edit Master title style</a:t>
            </a:r>
            <a:endParaRPr lang="en-GB"/>
          </a:p>
        </p:txBody>
      </p:sp>
      <p:sp>
        <p:nvSpPr>
          <p:cNvPr id="11" name="Footer Placeholder 4"/>
          <p:cNvSpPr>
            <a:spLocks noGrp="1"/>
          </p:cNvSpPr>
          <p:nvPr>
            <p:ph type="ftr" sz="quarter" idx="13"/>
          </p:nvPr>
        </p:nvSpPr>
        <p:spPr>
          <a:xfrm>
            <a:off x="3394208" y="6543457"/>
            <a:ext cx="6613769" cy="279720"/>
          </a:xfrm>
          <a:prstGeom prst="rect">
            <a:avLst/>
          </a:prstGeom>
        </p:spPr>
        <p:txBody>
          <a:bodyPr vert="horz" lIns="36000" tIns="36000" rIns="36000" bIns="0" rtlCol="0" anchor="ctr">
            <a:noAutofit/>
          </a:bodyPr>
          <a:lstStyle>
            <a:lvl1pPr>
              <a:defRPr lang="en-GB" sz="800" cap="all" dirty="0">
                <a:solidFill>
                  <a:srgbClr val="4A413F"/>
                </a:solidFill>
                <a:latin typeface="Arial"/>
                <a:cs typeface="Arial"/>
              </a:defRPr>
            </a:lvl1pPr>
          </a:lstStyle>
          <a:p>
            <a:endParaRPr/>
          </a:p>
        </p:txBody>
      </p:sp>
    </p:spTree>
    <p:extLst>
      <p:ext uri="{BB962C8B-B14F-4D97-AF65-F5344CB8AC3E}">
        <p14:creationId xmlns:p14="http://schemas.microsoft.com/office/powerpoint/2010/main" val="878225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Light Background Image ">
    <p:spTree>
      <p:nvGrpSpPr>
        <p:cNvPr id="1" name=""/>
        <p:cNvGrpSpPr/>
        <p:nvPr/>
      </p:nvGrpSpPr>
      <p:grpSpPr>
        <a:xfrm>
          <a:off x="0" y="0"/>
          <a:ext cx="0" cy="0"/>
          <a:chOff x="0" y="0"/>
          <a:chExt cx="0" cy="0"/>
        </a:xfrm>
      </p:grpSpPr>
      <p:sp>
        <p:nvSpPr>
          <p:cNvPr id="2" name="Title 1"/>
          <p:cNvSpPr>
            <a:spLocks noGrp="1"/>
          </p:cNvSpPr>
          <p:nvPr>
            <p:ph type="ctrTitle"/>
          </p:nvPr>
        </p:nvSpPr>
        <p:spPr>
          <a:xfrm>
            <a:off x="6865930" y="1613397"/>
            <a:ext cx="4838391" cy="1555751"/>
          </a:xfrm>
          <a:effectLst/>
        </p:spPr>
        <p:txBody>
          <a:bodyPr lIns="0">
            <a:noAutofit/>
          </a:bodyPr>
          <a:lstStyle>
            <a:lvl1pPr algn="l" defTabSz="609524" rtl="0" eaLnBrk="1" latinLnBrk="0" hangingPunct="1">
              <a:lnSpc>
                <a:spcPct val="100000"/>
              </a:lnSpc>
              <a:spcBef>
                <a:spcPct val="0"/>
              </a:spcBef>
              <a:buNone/>
              <a:defRPr lang="en-GB" sz="3200" b="0" kern="1200" dirty="0">
                <a:solidFill>
                  <a:schemeClr val="bg1"/>
                </a:solidFill>
                <a:latin typeface="Arial"/>
                <a:ea typeface="+mj-ea"/>
                <a:cs typeface="Arial"/>
              </a:defRPr>
            </a:lvl1pPr>
          </a:lstStyle>
          <a:p>
            <a:r>
              <a:rPr lang="en-US"/>
              <a:t>Click to edit Master title style</a:t>
            </a:r>
            <a:endParaRPr lang="en-GB"/>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92113" y="4387881"/>
            <a:ext cx="8339301" cy="5232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spTree>
    <p:extLst>
      <p:ext uri="{BB962C8B-B14F-4D97-AF65-F5344CB8AC3E}">
        <p14:creationId xmlns:p14="http://schemas.microsoft.com/office/powerpoint/2010/main" val="14679366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ark Background Image ">
    <p:spTree>
      <p:nvGrpSpPr>
        <p:cNvPr id="1" name=""/>
        <p:cNvGrpSpPr/>
        <p:nvPr/>
      </p:nvGrpSpPr>
      <p:grpSpPr>
        <a:xfrm>
          <a:off x="0" y="0"/>
          <a:ext cx="0" cy="0"/>
          <a:chOff x="0" y="0"/>
          <a:chExt cx="0" cy="0"/>
        </a:xfrm>
      </p:grpSpPr>
      <p:sp>
        <p:nvSpPr>
          <p:cNvPr id="2" name="Title 1"/>
          <p:cNvSpPr>
            <a:spLocks noGrp="1"/>
          </p:cNvSpPr>
          <p:nvPr>
            <p:ph type="ctrTitle"/>
          </p:nvPr>
        </p:nvSpPr>
        <p:spPr>
          <a:xfrm>
            <a:off x="6855770" y="1613397"/>
            <a:ext cx="4838391" cy="1555751"/>
          </a:xfrm>
          <a:effectLst/>
        </p:spPr>
        <p:txBody>
          <a:bodyPr lIns="0">
            <a:noAutofit/>
          </a:bodyPr>
          <a:lstStyle>
            <a:lvl1pPr algn="l" defTabSz="609524" rtl="0" eaLnBrk="1" latinLnBrk="0" hangingPunct="1">
              <a:lnSpc>
                <a:spcPct val="100000"/>
              </a:lnSpc>
              <a:spcBef>
                <a:spcPct val="0"/>
              </a:spcBef>
              <a:buNone/>
              <a:defRPr lang="en-GB" sz="3200" b="0" kern="1200" dirty="0">
                <a:solidFill>
                  <a:schemeClr val="bg1"/>
                </a:solidFill>
                <a:latin typeface="Arial"/>
                <a:ea typeface="+mj-ea"/>
                <a:cs typeface="Arial"/>
              </a:defRPr>
            </a:lvl1pPr>
          </a:lstStyle>
          <a:p>
            <a:r>
              <a:rPr lang="en-US"/>
              <a:t>Click to edit Master title style</a:t>
            </a:r>
            <a:endParaRPr lang="en-GB"/>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3511" y="6634591"/>
            <a:ext cx="1834763" cy="134400"/>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92113" y="4387881"/>
            <a:ext cx="8339301" cy="523200"/>
          </a:xfrm>
          <a:prstGeom prst="rect">
            <a:avLst/>
          </a:prstGeom>
        </p:spPr>
      </p:pic>
    </p:spTree>
    <p:extLst>
      <p:ext uri="{BB962C8B-B14F-4D97-AF65-F5344CB8AC3E}">
        <p14:creationId xmlns:p14="http://schemas.microsoft.com/office/powerpoint/2010/main" val="355966095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White Background text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spTree>
    <p:extLst>
      <p:ext uri="{BB962C8B-B14F-4D97-AF65-F5344CB8AC3E}">
        <p14:creationId xmlns:p14="http://schemas.microsoft.com/office/powerpoint/2010/main" val="1715418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Half Page Dark Image Lef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278" y="6634591"/>
            <a:ext cx="1834763" cy="134400"/>
          </a:xfrm>
          <a:prstGeom prst="rect">
            <a:avLst/>
          </a:prstGeom>
        </p:spPr>
      </p:pic>
      <p:sp>
        <p:nvSpPr>
          <p:cNvPr id="4" name="Picture Placeholder 3"/>
          <p:cNvSpPr>
            <a:spLocks noGrp="1"/>
          </p:cNvSpPr>
          <p:nvPr>
            <p:ph type="pic" sz="quarter" idx="10"/>
          </p:nvPr>
        </p:nvSpPr>
        <p:spPr>
          <a:xfrm>
            <a:off x="1" y="0"/>
            <a:ext cx="6096000" cy="6858000"/>
          </a:xfrm>
        </p:spPr>
        <p:txBody>
          <a:bodyPr/>
          <a:lstStyle/>
          <a:p>
            <a:endParaRPr lang="en-GB"/>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3493" y="4390180"/>
            <a:ext cx="5432021" cy="340800"/>
          </a:xfrm>
          <a:prstGeom prst="rect">
            <a:avLst/>
          </a:prstGeom>
        </p:spPr>
      </p:pic>
      <p:sp>
        <p:nvSpPr>
          <p:cNvPr id="7" name="Text Placeholder 5"/>
          <p:cNvSpPr>
            <a:spLocks noGrp="1"/>
          </p:cNvSpPr>
          <p:nvPr>
            <p:ph type="body" sz="quarter" idx="11"/>
          </p:nvPr>
        </p:nvSpPr>
        <p:spPr>
          <a:xfrm>
            <a:off x="6275073" y="1869441"/>
            <a:ext cx="5438563" cy="4296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9"/>
          <p:cNvSpPr>
            <a:spLocks noGrp="1"/>
          </p:cNvSpPr>
          <p:nvPr>
            <p:ph type="title"/>
          </p:nvPr>
        </p:nvSpPr>
        <p:spPr>
          <a:xfrm>
            <a:off x="6275072" y="321736"/>
            <a:ext cx="5438563" cy="1138767"/>
          </a:xfrm>
          <a:noFill/>
        </p:spPr>
        <p:txBody>
          <a:bodyPr vert="horz" wrap="square" lIns="36000" tIns="45720" rIns="36000" bIns="45720" rtlCol="0" anchor="t">
            <a:noAutofit/>
          </a:bodyPr>
          <a:lstStyle>
            <a:lvl1pPr>
              <a:defRPr lang="en-GB" dirty="0"/>
            </a:lvl1pPr>
          </a:lstStyle>
          <a:p>
            <a:pPr lvl="0"/>
            <a:r>
              <a:rPr lang="en-US"/>
              <a:t>Click to edit Master title style</a:t>
            </a:r>
            <a:endParaRPr lang="en-GB"/>
          </a:p>
        </p:txBody>
      </p:sp>
    </p:spTree>
    <p:extLst>
      <p:ext uri="{BB962C8B-B14F-4D97-AF65-F5344CB8AC3E}">
        <p14:creationId xmlns:p14="http://schemas.microsoft.com/office/powerpoint/2010/main" val="370205204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Half Page Image Lef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6096000" cy="6858000"/>
          </a:xfrm>
        </p:spPr>
        <p:txBody>
          <a:bodyPr/>
          <a:lstStyle/>
          <a:p>
            <a:endParaRPr lang="en-GB"/>
          </a:p>
        </p:txBody>
      </p:sp>
      <p:sp>
        <p:nvSpPr>
          <p:cNvPr id="6" name="Text Placeholder 5"/>
          <p:cNvSpPr>
            <a:spLocks noGrp="1"/>
          </p:cNvSpPr>
          <p:nvPr>
            <p:ph type="body" sz="quarter" idx="11"/>
          </p:nvPr>
        </p:nvSpPr>
        <p:spPr>
          <a:xfrm>
            <a:off x="6275073" y="1869441"/>
            <a:ext cx="5438563" cy="4296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p:cNvSpPr>
            <a:spLocks noGrp="1"/>
          </p:cNvSpPr>
          <p:nvPr>
            <p:ph type="title"/>
          </p:nvPr>
        </p:nvSpPr>
        <p:spPr>
          <a:xfrm>
            <a:off x="6275072" y="321736"/>
            <a:ext cx="5438563" cy="1138767"/>
          </a:xfrm>
          <a:noFill/>
        </p:spPr>
        <p:txBody>
          <a:bodyPr vert="horz" wrap="square" lIns="36000" tIns="45720" rIns="36000" bIns="45720" rtlCol="0" anchor="t">
            <a:noAutofit/>
          </a:bodyPr>
          <a:lstStyle>
            <a:lvl1pPr>
              <a:defRPr lang="en-GB" dirty="0"/>
            </a:lvl1pPr>
          </a:lstStyle>
          <a:p>
            <a:pPr lvl="0"/>
            <a:r>
              <a:rPr lang="en-US"/>
              <a:t>Click to edit Master title style</a:t>
            </a:r>
            <a:endParaRPr lang="en-GB"/>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3493" y="4390180"/>
            <a:ext cx="5432021" cy="34080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spTree>
    <p:extLst>
      <p:ext uri="{BB962C8B-B14F-4D97-AF65-F5344CB8AC3E}">
        <p14:creationId xmlns:p14="http://schemas.microsoft.com/office/powerpoint/2010/main" val="2773661516"/>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324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Half Page Image Righ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85841" y="0"/>
            <a:ext cx="6096000" cy="6858000"/>
          </a:xfrm>
        </p:spPr>
        <p:txBody>
          <a:bodyPr/>
          <a:lstStyle/>
          <a:p>
            <a:endParaRPr lang="en-GB"/>
          </a:p>
        </p:txBody>
      </p:sp>
      <p:sp>
        <p:nvSpPr>
          <p:cNvPr id="6" name="Text Placeholder 5"/>
          <p:cNvSpPr>
            <a:spLocks noGrp="1"/>
          </p:cNvSpPr>
          <p:nvPr>
            <p:ph type="body" sz="quarter" idx="11"/>
          </p:nvPr>
        </p:nvSpPr>
        <p:spPr>
          <a:xfrm>
            <a:off x="422912" y="1869441"/>
            <a:ext cx="5496983" cy="4296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p:cNvSpPr>
            <a:spLocks noGrp="1"/>
          </p:cNvSpPr>
          <p:nvPr>
            <p:ph type="title"/>
          </p:nvPr>
        </p:nvSpPr>
        <p:spPr>
          <a:xfrm>
            <a:off x="422912" y="321736"/>
            <a:ext cx="5550461" cy="1138767"/>
          </a:xfrm>
          <a:noFill/>
        </p:spPr>
        <p:txBody>
          <a:bodyPr vert="horz" wrap="square" lIns="36000" tIns="45720" rIns="36000" bIns="45720" rtlCol="0" anchor="t">
            <a:noAutofit/>
          </a:bodyPr>
          <a:lstStyle>
            <a:lvl1pPr>
              <a:defRPr lang="en-GB" dirty="0"/>
            </a:lvl1pPr>
          </a:lstStyle>
          <a:p>
            <a:pPr lvl="0"/>
            <a:r>
              <a:rPr lang="en-US"/>
              <a:t>Click to edit Master title style</a:t>
            </a:r>
            <a:endParaRPr lang="en-GB"/>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5653" y="4390180"/>
            <a:ext cx="5432021" cy="34080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spTree>
    <p:extLst>
      <p:ext uri="{BB962C8B-B14F-4D97-AF65-F5344CB8AC3E}">
        <p14:creationId xmlns:p14="http://schemas.microsoft.com/office/powerpoint/2010/main" val="391652969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dditional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364640" y="1869443"/>
            <a:ext cx="3336925" cy="2037488"/>
          </a:xfrm>
        </p:spPr>
        <p:txBody>
          <a:bodyPr/>
          <a:lstStyle/>
          <a:p>
            <a:endParaRPr lang="en-GB"/>
          </a:p>
        </p:txBody>
      </p:sp>
      <p:sp>
        <p:nvSpPr>
          <p:cNvPr id="6" name="Text Placeholder 5"/>
          <p:cNvSpPr>
            <a:spLocks noGrp="1"/>
          </p:cNvSpPr>
          <p:nvPr>
            <p:ph type="body" sz="quarter" idx="11"/>
          </p:nvPr>
        </p:nvSpPr>
        <p:spPr>
          <a:xfrm>
            <a:off x="422912" y="1869443"/>
            <a:ext cx="7787399" cy="422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p:cNvSpPr>
            <a:spLocks noGrp="1"/>
          </p:cNvSpPr>
          <p:nvPr>
            <p:ph type="title"/>
          </p:nvPr>
        </p:nvSpPr>
        <p:spPr>
          <a:xfrm>
            <a:off x="422911" y="321736"/>
            <a:ext cx="11290723" cy="1138767"/>
          </a:xfrm>
          <a:noFill/>
        </p:spPr>
        <p:txBody>
          <a:bodyPr vert="horz" wrap="square" lIns="36000" tIns="45720" rIns="36000" bIns="45720" rtlCol="0" anchor="t">
            <a:noAutofit/>
          </a:bodyPr>
          <a:lstStyle>
            <a:lvl1pPr>
              <a:defRPr lang="en-GB" dirty="0"/>
            </a:lvl1pPr>
          </a:lstStyle>
          <a:p>
            <a:pPr lvl="0"/>
            <a:r>
              <a:rPr lang="en-US"/>
              <a:t>Click to edit Master title style</a:t>
            </a:r>
            <a:endParaRPr lang="en-GB"/>
          </a:p>
        </p:txBody>
      </p:sp>
      <p:sp>
        <p:nvSpPr>
          <p:cNvPr id="7" name="Picture Placeholder 3"/>
          <p:cNvSpPr>
            <a:spLocks noGrp="1"/>
          </p:cNvSpPr>
          <p:nvPr>
            <p:ph type="pic" sz="quarter" idx="12"/>
          </p:nvPr>
        </p:nvSpPr>
        <p:spPr>
          <a:xfrm>
            <a:off x="8364640" y="4060916"/>
            <a:ext cx="3336925" cy="2037488"/>
          </a:xfrm>
        </p:spPr>
        <p:txBody>
          <a:bodyPr/>
          <a:lstStyle/>
          <a:p>
            <a:endParaRPr lang="en-GB"/>
          </a:p>
        </p:txBody>
      </p:sp>
    </p:spTree>
    <p:extLst>
      <p:ext uri="{BB962C8B-B14F-4D97-AF65-F5344CB8AC3E}">
        <p14:creationId xmlns:p14="http://schemas.microsoft.com/office/powerpoint/2010/main" val="283362954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dditional Layout 2">
    <p:spTree>
      <p:nvGrpSpPr>
        <p:cNvPr id="1" name=""/>
        <p:cNvGrpSpPr/>
        <p:nvPr/>
      </p:nvGrpSpPr>
      <p:grpSpPr>
        <a:xfrm>
          <a:off x="0" y="0"/>
          <a:ext cx="0" cy="0"/>
          <a:chOff x="0" y="0"/>
          <a:chExt cx="0" cy="0"/>
        </a:xfrm>
      </p:grpSpPr>
      <p:sp>
        <p:nvSpPr>
          <p:cNvPr id="10" name="Title 9"/>
          <p:cNvSpPr>
            <a:spLocks noGrp="1"/>
          </p:cNvSpPr>
          <p:nvPr>
            <p:ph type="title"/>
          </p:nvPr>
        </p:nvSpPr>
        <p:spPr>
          <a:xfrm>
            <a:off x="422911" y="321736"/>
            <a:ext cx="11290723" cy="1138767"/>
          </a:xfrm>
          <a:noFill/>
        </p:spPr>
        <p:txBody>
          <a:bodyPr vert="horz" wrap="square" lIns="36000" tIns="45720" rIns="36000" bIns="45720" rtlCol="0" anchor="t">
            <a:noAutofit/>
          </a:bodyPr>
          <a:lstStyle>
            <a:lvl1pPr>
              <a:defRPr lang="en-GB" dirty="0"/>
            </a:lvl1pPr>
          </a:lstStyle>
          <a:p>
            <a:pPr lvl="0"/>
            <a:r>
              <a:rPr lang="en-US"/>
              <a:t>Click to edit Master title style</a:t>
            </a:r>
            <a:endParaRPr lang="en-GB"/>
          </a:p>
        </p:txBody>
      </p:sp>
      <p:sp>
        <p:nvSpPr>
          <p:cNvPr id="8" name="Picture Placeholder 3"/>
          <p:cNvSpPr>
            <a:spLocks noGrp="1"/>
          </p:cNvSpPr>
          <p:nvPr>
            <p:ph type="pic" sz="quarter" idx="10"/>
          </p:nvPr>
        </p:nvSpPr>
        <p:spPr>
          <a:xfrm>
            <a:off x="509288" y="1869443"/>
            <a:ext cx="3336925" cy="2037488"/>
          </a:xfrm>
        </p:spPr>
        <p:txBody>
          <a:bodyPr/>
          <a:lstStyle/>
          <a:p>
            <a:endParaRPr lang="en-GB"/>
          </a:p>
        </p:txBody>
      </p:sp>
      <p:sp>
        <p:nvSpPr>
          <p:cNvPr id="11" name="Text Placeholder 5"/>
          <p:cNvSpPr>
            <a:spLocks noGrp="1"/>
          </p:cNvSpPr>
          <p:nvPr>
            <p:ph type="body" sz="quarter" idx="11"/>
          </p:nvPr>
        </p:nvSpPr>
        <p:spPr>
          <a:xfrm>
            <a:off x="4003348" y="1869443"/>
            <a:ext cx="7787399" cy="422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3"/>
          <p:cNvSpPr>
            <a:spLocks noGrp="1"/>
          </p:cNvSpPr>
          <p:nvPr>
            <p:ph type="pic" sz="quarter" idx="12"/>
          </p:nvPr>
        </p:nvSpPr>
        <p:spPr>
          <a:xfrm>
            <a:off x="509288" y="4060916"/>
            <a:ext cx="3336925" cy="2037488"/>
          </a:xfrm>
        </p:spPr>
        <p:txBody>
          <a:bodyPr/>
          <a:lstStyle/>
          <a:p>
            <a:endParaRPr lang="en-GB"/>
          </a:p>
        </p:txBody>
      </p:sp>
    </p:spTree>
    <p:extLst>
      <p:ext uri="{BB962C8B-B14F-4D97-AF65-F5344CB8AC3E}">
        <p14:creationId xmlns:p14="http://schemas.microsoft.com/office/powerpoint/2010/main" val="389147915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dditional Layout 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364640" y="1869442"/>
            <a:ext cx="3336925" cy="4247724"/>
          </a:xfrm>
        </p:spPr>
        <p:txBody>
          <a:bodyPr/>
          <a:lstStyle/>
          <a:p>
            <a:endParaRPr lang="en-GB"/>
          </a:p>
        </p:txBody>
      </p:sp>
      <p:sp>
        <p:nvSpPr>
          <p:cNvPr id="6" name="Text Placeholder 5"/>
          <p:cNvSpPr>
            <a:spLocks noGrp="1"/>
          </p:cNvSpPr>
          <p:nvPr>
            <p:ph type="body" sz="quarter" idx="11"/>
          </p:nvPr>
        </p:nvSpPr>
        <p:spPr>
          <a:xfrm>
            <a:off x="422912" y="1869443"/>
            <a:ext cx="7787399" cy="422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p:cNvSpPr>
            <a:spLocks noGrp="1"/>
          </p:cNvSpPr>
          <p:nvPr>
            <p:ph type="title"/>
          </p:nvPr>
        </p:nvSpPr>
        <p:spPr>
          <a:xfrm>
            <a:off x="422911" y="321736"/>
            <a:ext cx="11290723" cy="1138767"/>
          </a:xfrm>
        </p:spPr>
        <p:txBody>
          <a:bodyPr anchor="t"/>
          <a:lstStyle/>
          <a:p>
            <a:r>
              <a:rPr lang="en-US"/>
              <a:t>Click to edit Master title style</a:t>
            </a:r>
            <a:endParaRPr lang="en-GB"/>
          </a:p>
        </p:txBody>
      </p:sp>
    </p:spTree>
    <p:extLst>
      <p:ext uri="{BB962C8B-B14F-4D97-AF65-F5344CB8AC3E}">
        <p14:creationId xmlns:p14="http://schemas.microsoft.com/office/powerpoint/2010/main" val="413136006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dditional Layout 4">
    <p:spTree>
      <p:nvGrpSpPr>
        <p:cNvPr id="1" name=""/>
        <p:cNvGrpSpPr/>
        <p:nvPr/>
      </p:nvGrpSpPr>
      <p:grpSpPr>
        <a:xfrm>
          <a:off x="0" y="0"/>
          <a:ext cx="0" cy="0"/>
          <a:chOff x="0" y="0"/>
          <a:chExt cx="0" cy="0"/>
        </a:xfrm>
      </p:grpSpPr>
      <p:sp>
        <p:nvSpPr>
          <p:cNvPr id="10" name="Title 9"/>
          <p:cNvSpPr>
            <a:spLocks noGrp="1"/>
          </p:cNvSpPr>
          <p:nvPr>
            <p:ph type="title"/>
          </p:nvPr>
        </p:nvSpPr>
        <p:spPr>
          <a:xfrm>
            <a:off x="422911" y="321736"/>
            <a:ext cx="11290723" cy="1138767"/>
          </a:xfrm>
        </p:spPr>
        <p:txBody>
          <a:bodyPr anchor="t"/>
          <a:lstStyle/>
          <a:p>
            <a:r>
              <a:rPr lang="en-US"/>
              <a:t>Click to edit Master title style</a:t>
            </a:r>
            <a:endParaRPr lang="en-GB"/>
          </a:p>
        </p:txBody>
      </p:sp>
      <p:sp>
        <p:nvSpPr>
          <p:cNvPr id="8" name="Picture Placeholder 3"/>
          <p:cNvSpPr>
            <a:spLocks noGrp="1"/>
          </p:cNvSpPr>
          <p:nvPr>
            <p:ph type="pic" sz="quarter" idx="10"/>
          </p:nvPr>
        </p:nvSpPr>
        <p:spPr>
          <a:xfrm>
            <a:off x="509288" y="1869444"/>
            <a:ext cx="3336925" cy="4228961"/>
          </a:xfrm>
        </p:spPr>
        <p:txBody>
          <a:bodyPr/>
          <a:lstStyle/>
          <a:p>
            <a:endParaRPr lang="en-GB"/>
          </a:p>
        </p:txBody>
      </p:sp>
      <p:sp>
        <p:nvSpPr>
          <p:cNvPr id="11" name="Text Placeholder 5"/>
          <p:cNvSpPr>
            <a:spLocks noGrp="1"/>
          </p:cNvSpPr>
          <p:nvPr>
            <p:ph type="body" sz="quarter" idx="11"/>
          </p:nvPr>
        </p:nvSpPr>
        <p:spPr>
          <a:xfrm>
            <a:off x="4003348" y="1869443"/>
            <a:ext cx="7787399" cy="422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8244528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79371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165602" y="6356354"/>
            <a:ext cx="3860800" cy="365125"/>
          </a:xfrm>
          <a:prstGeom prst="rect">
            <a:avLst/>
          </a:prstGeom>
        </p:spPr>
        <p:txBody>
          <a:bodyPr/>
          <a:lstStyle/>
          <a:p>
            <a:endParaRPr lang="en-US"/>
          </a:p>
        </p:txBody>
      </p:sp>
    </p:spTree>
    <p:extLst>
      <p:ext uri="{BB962C8B-B14F-4D97-AF65-F5344CB8AC3E}">
        <p14:creationId xmlns:p14="http://schemas.microsoft.com/office/powerpoint/2010/main" val="372287083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TextBox 2"/>
          <p:cNvSpPr txBox="1"/>
          <p:nvPr userDrawn="1"/>
        </p:nvSpPr>
        <p:spPr>
          <a:xfrm>
            <a:off x="10739780" y="6079016"/>
            <a:ext cx="1219200" cy="914400"/>
          </a:xfrm>
          <a:prstGeom prst="rect">
            <a:avLst/>
          </a:prstGeom>
        </p:spPr>
        <p:txBody>
          <a:bodyPr wrap="none" rtlCol="0">
            <a:normAutofit/>
          </a:bodyPr>
          <a:lstStyle/>
          <a:p>
            <a:pPr defTabSz="609428">
              <a:lnSpc>
                <a:spcPts val="3000"/>
              </a:lnSpc>
            </a:pPr>
            <a:endParaRPr lang="en-US" sz="2000">
              <a:solidFill>
                <a:srgbClr val="000000"/>
              </a:solidFill>
            </a:endParaRPr>
          </a:p>
        </p:txBody>
      </p:sp>
    </p:spTree>
    <p:extLst>
      <p:ext uri="{BB962C8B-B14F-4D97-AF65-F5344CB8AC3E}">
        <p14:creationId xmlns:p14="http://schemas.microsoft.com/office/powerpoint/2010/main" val="4097696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Tree>
    <p:extLst>
      <p:ext uri="{BB962C8B-B14F-4D97-AF65-F5344CB8AC3E}">
        <p14:creationId xmlns:p14="http://schemas.microsoft.com/office/powerpoint/2010/main" val="107778430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484521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AF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924945"/>
            <a:ext cx="10363200" cy="1224136"/>
          </a:xfrm>
        </p:spPr>
        <p:txBody>
          <a:bodyPr anchor="t"/>
          <a:lstStyle>
            <a:lvl1pPr algn="l">
              <a:defRPr sz="2800" b="0" cap="none">
                <a:solidFill>
                  <a:schemeClr val="bg1"/>
                </a:solidFill>
                <a:latin typeface="Segoe UI Light" panose="020B0502040204020203" pitchFamily="34" charset="0"/>
                <a:cs typeface="Segoe UI Light" panose="020B0502040204020203" pitchFamily="34" charset="0"/>
              </a:defRPr>
            </a:lvl1pPr>
          </a:lstStyle>
          <a:p>
            <a:r>
              <a:rPr lang="en-US" dirty="0"/>
              <a:t>Click to edit Section Subtitle</a:t>
            </a:r>
          </a:p>
        </p:txBody>
      </p:sp>
      <p:sp>
        <p:nvSpPr>
          <p:cNvPr id="3" name="Text Placeholder 2"/>
          <p:cNvSpPr>
            <a:spLocks noGrp="1"/>
          </p:cNvSpPr>
          <p:nvPr>
            <p:ph type="body" idx="1" hasCustomPrompt="1"/>
          </p:nvPr>
        </p:nvSpPr>
        <p:spPr>
          <a:xfrm>
            <a:off x="963084" y="1844824"/>
            <a:ext cx="10363200" cy="833884"/>
          </a:xfrm>
        </p:spPr>
        <p:txBody>
          <a:bodyPr anchor="b"/>
          <a:lstStyle>
            <a:lvl1pPr marL="0" indent="0">
              <a:buNone/>
              <a:defRPr sz="4800">
                <a:solidFill>
                  <a:schemeClr val="bg1"/>
                </a:solidFill>
                <a:latin typeface="Segoe UI Light" panose="020B0502040204020203" pitchFamily="34" charset="0"/>
                <a:cs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Section Title</a:t>
            </a:r>
          </a:p>
        </p:txBody>
      </p:sp>
    </p:spTree>
    <p:extLst>
      <p:ext uri="{BB962C8B-B14F-4D97-AF65-F5344CB8AC3E}">
        <p14:creationId xmlns:p14="http://schemas.microsoft.com/office/powerpoint/2010/main" val="673684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72509253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66264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4935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072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1808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588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429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0383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737450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4371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5467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664" y="2679587"/>
            <a:ext cx="4074608" cy="1498825"/>
          </a:xfrm>
          <a:prstGeom prst="rect">
            <a:avLst/>
          </a:prstGeom>
        </p:spPr>
      </p:pic>
    </p:spTree>
    <p:extLst>
      <p:ext uri="{BB962C8B-B14F-4D97-AF65-F5344CB8AC3E}">
        <p14:creationId xmlns:p14="http://schemas.microsoft.com/office/powerpoint/2010/main" val="392999925"/>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528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71652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67263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3331697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165645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8564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5595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0256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5826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717869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_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06897"/>
          </a:xfrm>
        </p:spPr>
        <p:txBody>
          <a:bodyPr/>
          <a:lstStyle>
            <a:lvl1pPr marL="0" algn="l" defTabSz="896218" rtl="0" eaLnBrk="1" latinLnBrk="0" hangingPunct="1">
              <a:spcBef>
                <a:spcPct val="0"/>
              </a:spcBef>
              <a:buNone/>
              <a:defRPr lang="en-US" sz="4313" b="1" i="0" u="none" kern="1200" spc="-147" baseline="0" dirty="0">
                <a:solidFill>
                  <a:srgbClr val="3B3738"/>
                </a:solidFill>
                <a:latin typeface="+mn-lt"/>
                <a:ea typeface="+mn-ea"/>
                <a:cs typeface="+mn-cs"/>
              </a:defRPr>
            </a:lvl1pPr>
          </a:lstStyle>
          <a:p>
            <a:r>
              <a:rPr lang="en-US"/>
              <a:t>Click to edit Master title style</a:t>
            </a:r>
            <a:endParaRPr lang="en-US" dirty="0"/>
          </a:p>
        </p:txBody>
      </p:sp>
      <p:sp>
        <p:nvSpPr>
          <p:cNvPr id="8" name="Text Placeholder 7"/>
          <p:cNvSpPr>
            <a:spLocks noGrp="1"/>
          </p:cNvSpPr>
          <p:nvPr>
            <p:ph type="body" sz="quarter" idx="10"/>
          </p:nvPr>
        </p:nvSpPr>
        <p:spPr>
          <a:xfrm>
            <a:off x="269240" y="1152802"/>
            <a:ext cx="11655078" cy="669799"/>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386" rtl="0" eaLnBrk="1" latinLnBrk="0" hangingPunct="1"/>
            <a:r>
              <a:rPr lang="en-US"/>
              <a:t>Edit Master text styles</a:t>
            </a:r>
          </a:p>
          <a:p>
            <a:pPr marL="0" lvl="1" algn="l" defTabSz="896386" rtl="0" eaLnBrk="1" latinLnBrk="0" hangingPunct="1"/>
            <a:r>
              <a:rPr lang="en-US"/>
              <a:t>Second level</a:t>
            </a:r>
          </a:p>
        </p:txBody>
      </p:sp>
    </p:spTree>
    <p:extLst>
      <p:ext uri="{BB962C8B-B14F-4D97-AF65-F5344CB8AC3E}">
        <p14:creationId xmlns:p14="http://schemas.microsoft.com/office/powerpoint/2010/main" val="257015062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917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3064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97432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28429486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bwMode="ltGray">
          <a:xfrm>
            <a:off x="0" y="1860549"/>
            <a:ext cx="12188952" cy="3149601"/>
          </a:xfrm>
          <a:prstGeom prst="rect">
            <a:avLst/>
          </a:prstGeom>
        </p:spPr>
      </p:pic>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0" name="Title 1">
            <a:extLst>
              <a:ext uri="{FF2B5EF4-FFF2-40B4-BE49-F238E27FC236}">
                <a16:creationId xmlns:a16="http://schemas.microsoft.com/office/drawing/2014/main" id="{3B45E500-FA10-48B3-B0F7-A9DC5DCCC8DA}"/>
              </a:ext>
            </a:extLst>
          </p:cNvPr>
          <p:cNvSpPr txBox="1">
            <a:spLocks/>
          </p:cNvSpPr>
          <p:nvPr userDrawn="1"/>
        </p:nvSpPr>
        <p:spPr>
          <a:xfrm>
            <a:off x="588263" y="3066017"/>
            <a:ext cx="7488937" cy="738664"/>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1200" b="0" kern="1200" cap="none" spc="-50" baseline="0">
                <a:ln w="3175">
                  <a:noFill/>
                </a:ln>
                <a:solidFill>
                  <a:srgbClr val="FFFFFF"/>
                </a:solidFill>
                <a:effectLst/>
                <a:latin typeface="+mj-lt"/>
                <a:ea typeface="+mn-ea"/>
                <a:cs typeface="Segoe UI" pitchFamily="34" charset="0"/>
              </a:defRPr>
            </a:lvl1pPr>
          </a:lstStyle>
          <a:p>
            <a:r>
              <a:rPr lang="en-US" sz="4800" dirty="0">
                <a:solidFill>
                  <a:schemeClr val="tx1"/>
                </a:solidFill>
                <a:latin typeface="Segoe UI" panose="020B0502040204020203" pitchFamily="34" charset="0"/>
              </a:rPr>
              <a:t>2019 MVP Global Summit</a:t>
            </a:r>
          </a:p>
        </p:txBody>
      </p:sp>
      <p:sp>
        <p:nvSpPr>
          <p:cNvPr id="11" name="Footer Placeholder 10">
            <a:extLst>
              <a:ext uri="{FF2B5EF4-FFF2-40B4-BE49-F238E27FC236}">
                <a16:creationId xmlns:a16="http://schemas.microsoft.com/office/drawing/2014/main" id="{5A64C85A-0B3C-438F-B3E5-8B0A76CFB349}"/>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71597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bwMode="hidden">
          <a:xfrm>
            <a:off x="0" y="1860549"/>
            <a:ext cx="12188952" cy="314960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7488937" cy="553998"/>
          </a:xfrm>
        </p:spPr>
        <p:txBody>
          <a:bodyPr wrap="square" anchor="b" anchorCtr="0">
            <a:spAutoFit/>
          </a:bodyPr>
          <a:lstStyle>
            <a:lvl1pPr>
              <a:defRPr>
                <a:solidFill>
                  <a:srgbClr val="FFFF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729081"/>
            <a:ext cx="7488937"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dirty="0"/>
              <a:t>Presenter name </a:t>
            </a:r>
          </a:p>
        </p:txBody>
      </p:sp>
      <p:sp>
        <p:nvSpPr>
          <p:cNvPr id="7" name="TextBox 6">
            <a:extLst>
              <a:ext uri="{FF2B5EF4-FFF2-40B4-BE49-F238E27FC236}">
                <a16:creationId xmlns:a16="http://schemas.microsoft.com/office/drawing/2014/main" id="{4AFB78EC-9B4D-48B4-999A-954F58356739}"/>
              </a:ext>
            </a:extLst>
          </p:cNvPr>
          <p:cNvSpPr txBox="1"/>
          <p:nvPr userDrawn="1"/>
        </p:nvSpPr>
        <p:spPr>
          <a:xfrm>
            <a:off x="6426072" y="585788"/>
            <a:ext cx="5181728" cy="338554"/>
          </a:xfrm>
          <a:prstGeom prst="rect">
            <a:avLst/>
          </a:prstGeom>
          <a:noFill/>
        </p:spPr>
        <p:txBody>
          <a:bodyPr wrap="square" lIns="0" tIns="0" rIns="0" bIns="0" rtlCol="0">
            <a:spAutoFit/>
          </a:bodyPr>
          <a:lstStyle/>
          <a:p>
            <a:pPr algn="r"/>
            <a:r>
              <a:rPr lang="en-US" sz="2200" b="0" i="0" dirty="0">
                <a:solidFill>
                  <a:schemeClr val="tx1"/>
                </a:solidFill>
                <a:latin typeface="Segoe UI" panose="020B0502040204020203" pitchFamily="34" charset="0"/>
                <a:cs typeface="Segoe UI" panose="020B0502040204020203" pitchFamily="34" charset="0"/>
              </a:rPr>
              <a:t>2019 MVP Global</a:t>
            </a:r>
            <a:r>
              <a:rPr lang="en-US" sz="2200" b="0" i="0" baseline="0" dirty="0">
                <a:solidFill>
                  <a:schemeClr val="tx1"/>
                </a:solidFill>
                <a:latin typeface="Segoe UI" panose="020B0502040204020203" pitchFamily="34" charset="0"/>
                <a:cs typeface="Segoe UI" panose="020B0502040204020203" pitchFamily="34" charset="0"/>
              </a:rPr>
              <a:t> Summit</a:t>
            </a:r>
            <a:endParaRPr lang="en-US" sz="2200" b="0" i="0" dirty="0">
              <a:solidFill>
                <a:schemeClr val="tx1"/>
              </a:solidFill>
              <a:latin typeface="Segoe UI" panose="020B0502040204020203" pitchFamily="34" charset="0"/>
              <a:cs typeface="Segoe UI" panose="020B0502040204020203" pitchFamily="34" charset="0"/>
            </a:endParaRPr>
          </a:p>
        </p:txBody>
      </p:sp>
      <p:sp>
        <p:nvSpPr>
          <p:cNvPr id="9" name="Text Placeholder 4">
            <a:extLst>
              <a:ext uri="{FF2B5EF4-FFF2-40B4-BE49-F238E27FC236}">
                <a16:creationId xmlns:a16="http://schemas.microsoft.com/office/drawing/2014/main" id="{EFA39ED9-7A09-423B-91F1-53D2E36863E5}"/>
              </a:ext>
            </a:extLst>
          </p:cNvPr>
          <p:cNvSpPr>
            <a:spLocks noGrp="1"/>
          </p:cNvSpPr>
          <p:nvPr>
            <p:ph type="body" sz="quarter" idx="13" hasCustomPrompt="1"/>
          </p:nvPr>
        </p:nvSpPr>
        <p:spPr>
          <a:xfrm>
            <a:off x="582042" y="2064916"/>
            <a:ext cx="7495158"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dirty="0"/>
              <a:t>Session code</a:t>
            </a:r>
          </a:p>
        </p:txBody>
      </p:sp>
      <p:pic>
        <p:nvPicPr>
          <p:cNvPr id="10" name="MS logo white - EMF" descr="Microsoft logo white text version">
            <a:extLst>
              <a:ext uri="{FF2B5EF4-FFF2-40B4-BE49-F238E27FC236}">
                <a16:creationId xmlns:a16="http://schemas.microsoft.com/office/drawing/2014/main" id="{72DE617B-5DAC-4DA0-BA55-FD2FBFB0A40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Footer Placeholder 2">
            <a:extLst>
              <a:ext uri="{FF2B5EF4-FFF2-40B4-BE49-F238E27FC236}">
                <a16:creationId xmlns:a16="http://schemas.microsoft.com/office/drawing/2014/main" id="{1D027EF1-0CF9-4E0B-8FC0-56E69031EE4C}"/>
              </a:ext>
            </a:extLst>
          </p:cNvPr>
          <p:cNvSpPr>
            <a:spLocks noGrp="1"/>
          </p:cNvSpPr>
          <p:nvPr>
            <p:ph type="ftr" sz="quarter" idx="14"/>
          </p:nvPr>
        </p:nvSpPr>
        <p:spPr/>
        <p:txBody>
          <a:bodyPr/>
          <a:lstStyle/>
          <a:p>
            <a:pPr algn="l"/>
            <a:r>
              <a:rPr lang="en-US" dirty="0"/>
              <a:t>Microsoft Confidential</a:t>
            </a:r>
          </a:p>
        </p:txBody>
      </p:sp>
    </p:spTree>
    <p:extLst>
      <p:ext uri="{BB962C8B-B14F-4D97-AF65-F5344CB8AC3E}">
        <p14:creationId xmlns:p14="http://schemas.microsoft.com/office/powerpoint/2010/main" val="423410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63">
          <p15:clr>
            <a:srgbClr val="5ACBF0"/>
          </p15:clr>
        </p15:guide>
        <p15:guide id="5" orient="horz" pos="2160">
          <p15:clr>
            <a:srgbClr val="FBAE40"/>
          </p15:clr>
        </p15:guide>
        <p15:guide id="6" orient="horz" pos="2229">
          <p15:clr>
            <a:srgbClr val="5ACBF0"/>
          </p15:clr>
        </p15:guide>
        <p15:guide id="8" orient="horz" pos="1517">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3EA769-5577-4CAA-98B5-02E5BD67FF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9144000" cy="553998"/>
          </a:xfrm>
        </p:spPr>
        <p:txBody>
          <a:bodyPr anchor="ctr"/>
          <a:lstStyle/>
          <a:p>
            <a:r>
              <a:rPr lang="en-US"/>
              <a:t>Click to edit Master title style</a:t>
            </a:r>
            <a:endParaRPr lang="en-US" dirty="0"/>
          </a:p>
        </p:txBody>
      </p:sp>
      <p:sp>
        <p:nvSpPr>
          <p:cNvPr id="4" name="Text Placeholder 3"/>
          <p:cNvSpPr>
            <a:spLocks noGrp="1"/>
          </p:cNvSpPr>
          <p:nvPr>
            <p:ph type="body" sz="quarter" idx="10"/>
          </p:nvPr>
        </p:nvSpPr>
        <p:spPr>
          <a:xfrm>
            <a:off x="586390" y="201930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E9D39E5-3A5A-4A07-B14E-83AF2846169A}"/>
              </a:ext>
            </a:extLst>
          </p:cNvPr>
          <p:cNvSpPr>
            <a:spLocks noGrp="1"/>
          </p:cNvSpPr>
          <p:nvPr>
            <p:ph type="ftr" sz="quarter" idx="11"/>
          </p:nvPr>
        </p:nvSpPr>
        <p:spPr/>
        <p:txBody>
          <a:bodyPr/>
          <a:lstStyle/>
          <a:p>
            <a:pPr algn="l"/>
            <a:r>
              <a:rPr lang="en-US" dirty="0"/>
              <a:t>Microsoft Confidential</a:t>
            </a:r>
          </a:p>
        </p:txBody>
      </p:sp>
    </p:spTree>
    <p:extLst>
      <p:ext uri="{BB962C8B-B14F-4D97-AF65-F5344CB8AC3E}">
        <p14:creationId xmlns:p14="http://schemas.microsoft.com/office/powerpoint/2010/main" val="3876644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7A4052-B253-47C8-BF75-7D12EA93C0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9144000" cy="553998"/>
          </a:xfrm>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2019300"/>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241BCEC-C3EB-4E88-8BA2-BAAC63D9299C}"/>
              </a:ext>
            </a:extLst>
          </p:cNvPr>
          <p:cNvSpPr>
            <a:spLocks noGrp="1"/>
          </p:cNvSpPr>
          <p:nvPr>
            <p:ph type="ftr" sz="quarter" idx="11"/>
          </p:nvPr>
        </p:nvSpPr>
        <p:spPr/>
        <p:txBody>
          <a:bodyPr/>
          <a:lstStyle/>
          <a:p>
            <a:pPr algn="l"/>
            <a:r>
              <a:rPr lang="en-US" dirty="0"/>
              <a:t>Microsoft Confidential</a:t>
            </a:r>
          </a:p>
        </p:txBody>
      </p:sp>
    </p:spTree>
    <p:extLst>
      <p:ext uri="{BB962C8B-B14F-4D97-AF65-F5344CB8AC3E}">
        <p14:creationId xmlns:p14="http://schemas.microsoft.com/office/powerpoint/2010/main" val="42910214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A089D6-E53B-498E-9A2E-965393817AAF}"/>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9144000" cy="553998"/>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4200"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47611890-A5B2-4AA6-9246-8A9266A8EB58}"/>
              </a:ext>
            </a:extLst>
          </p:cNvPr>
          <p:cNvSpPr>
            <a:spLocks noGrp="1"/>
          </p:cNvSpPr>
          <p:nvPr>
            <p:ph type="ftr" sz="quarter" idx="13"/>
          </p:nvPr>
        </p:nvSpPr>
        <p:spPr/>
        <p:txBody>
          <a:bodyPr/>
          <a:lstStyle/>
          <a:p>
            <a:pPr algn="l"/>
            <a:r>
              <a:rPr lang="en-US" dirty="0"/>
              <a:t>Microsoft Confidential</a:t>
            </a:r>
          </a:p>
        </p:txBody>
      </p:sp>
    </p:spTree>
    <p:extLst>
      <p:ext uri="{BB962C8B-B14F-4D97-AF65-F5344CB8AC3E}">
        <p14:creationId xmlns:p14="http://schemas.microsoft.com/office/powerpoint/2010/main" val="2791923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CA73-AF2A-4516-A327-EB227EDCD1B6}"/>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9144000" cy="553998"/>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4200"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9E16505E-D190-423F-941B-E61D7F808277}"/>
              </a:ext>
            </a:extLst>
          </p:cNvPr>
          <p:cNvSpPr>
            <a:spLocks noGrp="1"/>
          </p:cNvSpPr>
          <p:nvPr>
            <p:ph type="ftr" sz="quarter" idx="12"/>
          </p:nvPr>
        </p:nvSpPr>
        <p:spPr/>
        <p:txBody>
          <a:bodyPr/>
          <a:lstStyle/>
          <a:p>
            <a:pPr algn="l"/>
            <a:r>
              <a:rPr lang="en-US" dirty="0"/>
              <a:t>Microsoft Confidential</a:t>
            </a:r>
          </a:p>
        </p:txBody>
      </p:sp>
    </p:spTree>
    <p:extLst>
      <p:ext uri="{BB962C8B-B14F-4D97-AF65-F5344CB8AC3E}">
        <p14:creationId xmlns:p14="http://schemas.microsoft.com/office/powerpoint/2010/main" val="36725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241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05BF7-B13E-4C69-BE51-FCEB1AF366CB}"/>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9144000" cy="553998"/>
          </a:xfrm>
        </p:spPr>
        <p:txBody>
          <a:body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72FE81A-2036-418E-AAFB-D2C29CC080E4}"/>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27302667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9144000" cy="553998"/>
          </a:xfrm>
        </p:spPr>
        <p:txBody>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2CE0DD79-FAF5-479F-A702-F98E0EC3948B}"/>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1246972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Microsoft confidenti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8263" y="457200"/>
            <a:ext cx="9144000" cy="553998"/>
          </a:xfrm>
        </p:spPr>
        <p:txBody>
          <a:bodyPr/>
          <a:lstStyle>
            <a:lvl1pPr>
              <a:defRPr/>
            </a:lvl1pPr>
          </a:lstStyle>
          <a:p>
            <a:r>
              <a:rPr lang="en-US" dirty="0" err="1"/>
              <a:t>Micrsoft</a:t>
            </a:r>
            <a:r>
              <a:rPr lang="en-US" dirty="0"/>
              <a:t> Confidential</a:t>
            </a:r>
          </a:p>
        </p:txBody>
      </p:sp>
      <p:sp>
        <p:nvSpPr>
          <p:cNvPr id="2" name="Footer Placeholder 1">
            <a:extLst>
              <a:ext uri="{FF2B5EF4-FFF2-40B4-BE49-F238E27FC236}">
                <a16:creationId xmlns:a16="http://schemas.microsoft.com/office/drawing/2014/main" id="{157E6B62-FE70-4EBE-AAAF-A10B8E7DAAF7}"/>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3559815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291617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E1CB1072-EF9A-4342-89CC-E3EAE9292E27}"/>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2">
            <a:extLst>
              <a:ext uri="{FF2B5EF4-FFF2-40B4-BE49-F238E27FC236}">
                <a16:creationId xmlns:a16="http://schemas.microsoft.com/office/drawing/2014/main" id="{769435C7-82AC-47F4-A1A7-F15589299CE9}"/>
              </a:ext>
            </a:extLst>
          </p:cNvPr>
          <p:cNvSpPr>
            <a:spLocks noGrp="1"/>
          </p:cNvSpPr>
          <p:nvPr>
            <p:ph type="ftr" sz="quarter" idx="12"/>
          </p:nvPr>
        </p:nvSpPr>
        <p:spPr/>
        <p:txBody>
          <a:bodyPr/>
          <a:lstStyle/>
          <a:p>
            <a:pPr algn="l"/>
            <a:r>
              <a:rPr lang="en-US" dirty="0"/>
              <a:t>Microsoft Confidential</a:t>
            </a:r>
          </a:p>
        </p:txBody>
      </p:sp>
    </p:spTree>
    <p:extLst>
      <p:ext uri="{BB962C8B-B14F-4D97-AF65-F5344CB8AC3E}">
        <p14:creationId xmlns:p14="http://schemas.microsoft.com/office/powerpoint/2010/main" val="810591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67B08DA-CF62-4D47-A3DD-E4F37C116FA9}"/>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2">
            <a:extLst>
              <a:ext uri="{FF2B5EF4-FFF2-40B4-BE49-F238E27FC236}">
                <a16:creationId xmlns:a16="http://schemas.microsoft.com/office/drawing/2014/main" id="{C13958B3-2143-4C71-A9EB-901CFC3E8274}"/>
              </a:ext>
            </a:extLst>
          </p:cNvPr>
          <p:cNvSpPr>
            <a:spLocks noGrp="1"/>
          </p:cNvSpPr>
          <p:nvPr>
            <p:ph type="ftr" sz="quarter" idx="12"/>
          </p:nvPr>
        </p:nvSpPr>
        <p:spPr/>
        <p:txBody>
          <a:bodyPr/>
          <a:lstStyle/>
          <a:p>
            <a:pPr algn="l"/>
            <a:r>
              <a:rPr lang="en-US" dirty="0"/>
              <a:t>Microsoft Confidential</a:t>
            </a:r>
          </a:p>
        </p:txBody>
      </p:sp>
    </p:spTree>
    <p:extLst>
      <p:ext uri="{BB962C8B-B14F-4D97-AF65-F5344CB8AC3E}">
        <p14:creationId xmlns:p14="http://schemas.microsoft.com/office/powerpoint/2010/main" val="3842506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78DB3D6-1E8F-4F8E-882E-4106AF336B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2">
            <a:extLst>
              <a:ext uri="{FF2B5EF4-FFF2-40B4-BE49-F238E27FC236}">
                <a16:creationId xmlns:a16="http://schemas.microsoft.com/office/drawing/2014/main" id="{4F4D0034-8FC6-45CB-AAAF-1023A0EBE52D}"/>
              </a:ext>
            </a:extLst>
          </p:cNvPr>
          <p:cNvSpPr>
            <a:spLocks noGrp="1"/>
          </p:cNvSpPr>
          <p:nvPr>
            <p:ph type="ftr" sz="quarter" idx="12"/>
          </p:nvPr>
        </p:nvSpPr>
        <p:spPr/>
        <p:txBody>
          <a:bodyPr/>
          <a:lstStyle/>
          <a:p>
            <a:pPr algn="l"/>
            <a:r>
              <a:rPr lang="en-US" dirty="0"/>
              <a:t>Microsoft Confidential</a:t>
            </a:r>
          </a:p>
        </p:txBody>
      </p:sp>
    </p:spTree>
    <p:extLst>
      <p:ext uri="{BB962C8B-B14F-4D97-AF65-F5344CB8AC3E}">
        <p14:creationId xmlns:p14="http://schemas.microsoft.com/office/powerpoint/2010/main" val="33949829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3" name="Footer Placeholder 2">
            <a:extLst>
              <a:ext uri="{FF2B5EF4-FFF2-40B4-BE49-F238E27FC236}">
                <a16:creationId xmlns:a16="http://schemas.microsoft.com/office/drawing/2014/main" id="{E6FAC55C-FCAA-474A-AD4B-FB32F7625A7D}"/>
              </a:ext>
            </a:extLst>
          </p:cNvPr>
          <p:cNvSpPr>
            <a:spLocks noGrp="1"/>
          </p:cNvSpPr>
          <p:nvPr>
            <p:ph type="ftr" sz="quarter" idx="13"/>
          </p:nvPr>
        </p:nvSpPr>
        <p:spPr/>
        <p:txBody>
          <a:bodyPr/>
          <a:lstStyle/>
          <a:p>
            <a:pPr algn="l"/>
            <a:r>
              <a:rPr lang="en-US" dirty="0"/>
              <a:t>Microsoft Confidential</a:t>
            </a:r>
          </a:p>
        </p:txBody>
      </p:sp>
      <p:pic>
        <p:nvPicPr>
          <p:cNvPr id="6" name="Picture 5">
            <a:extLst>
              <a:ext uri="{FF2B5EF4-FFF2-40B4-BE49-F238E27FC236}">
                <a16:creationId xmlns:a16="http://schemas.microsoft.com/office/drawing/2014/main" id="{F91796AD-3AF8-4875-89E9-528AA87FF612}"/>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5847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Video</a:t>
            </a:r>
          </a:p>
        </p:txBody>
      </p:sp>
      <p:sp>
        <p:nvSpPr>
          <p:cNvPr id="3" name="Footer Placeholder 2">
            <a:extLst>
              <a:ext uri="{FF2B5EF4-FFF2-40B4-BE49-F238E27FC236}">
                <a16:creationId xmlns:a16="http://schemas.microsoft.com/office/drawing/2014/main" id="{BF2737C3-0107-4D01-97D0-962055C165B1}"/>
              </a:ext>
            </a:extLst>
          </p:cNvPr>
          <p:cNvSpPr>
            <a:spLocks noGrp="1"/>
          </p:cNvSpPr>
          <p:nvPr>
            <p:ph type="ftr" sz="quarter" idx="10"/>
          </p:nvPr>
        </p:nvSpPr>
        <p:spPr/>
        <p:txBody>
          <a:bodyPr/>
          <a:lstStyle/>
          <a:p>
            <a:pPr algn="l"/>
            <a:r>
              <a:rPr lang="en-US" dirty="0"/>
              <a:t>Microsoft Confidential</a:t>
            </a:r>
          </a:p>
        </p:txBody>
      </p:sp>
      <p:pic>
        <p:nvPicPr>
          <p:cNvPr id="4" name="Picture 3">
            <a:extLst>
              <a:ext uri="{FF2B5EF4-FFF2-40B4-BE49-F238E27FC236}">
                <a16:creationId xmlns:a16="http://schemas.microsoft.com/office/drawing/2014/main" id="{3E3D4734-79AC-428B-9125-6A49C8396684}"/>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296537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3" name="Footer Placeholder 2">
            <a:extLst>
              <a:ext uri="{FF2B5EF4-FFF2-40B4-BE49-F238E27FC236}">
                <a16:creationId xmlns:a16="http://schemas.microsoft.com/office/drawing/2014/main" id="{14276B06-23E4-4872-B054-F88BFDC3BF57}"/>
              </a:ext>
            </a:extLst>
          </p:cNvPr>
          <p:cNvSpPr>
            <a:spLocks noGrp="1"/>
          </p:cNvSpPr>
          <p:nvPr>
            <p:ph type="ftr" sz="quarter" idx="10"/>
          </p:nvPr>
        </p:nvSpPr>
        <p:spPr/>
        <p:txBody>
          <a:bodyPr/>
          <a:lstStyle/>
          <a:p>
            <a:pPr algn="l"/>
            <a:r>
              <a:rPr lang="en-US" dirty="0"/>
              <a:t>Microsoft Confidential</a:t>
            </a:r>
          </a:p>
        </p:txBody>
      </p:sp>
      <p:pic>
        <p:nvPicPr>
          <p:cNvPr id="4" name="Picture 3">
            <a:extLst>
              <a:ext uri="{FF2B5EF4-FFF2-40B4-BE49-F238E27FC236}">
                <a16:creationId xmlns:a16="http://schemas.microsoft.com/office/drawing/2014/main" id="{3D7DC4A6-3642-4F1B-9949-BFCB346F0D5A}"/>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224774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92195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056031-4AE1-49FA-AD48-8DC219035317}"/>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582496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FD0B31-C186-4A11-98C1-098B5E6EF42B}"/>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3212930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AE6440-EB2F-4A87-89CE-C79534800358}"/>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18474719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2 with grid">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DC282F-1E23-444C-955D-CA1EF144112F}"/>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40845204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650612-28EC-40EF-BDF9-8D72D7F7DCBF}"/>
              </a:ext>
            </a:extLst>
          </p:cNvPr>
          <p:cNvSpPr>
            <a:spLocks noGrp="1"/>
          </p:cNvSpPr>
          <p:nvPr>
            <p:ph type="ftr" sz="quarter" idx="11"/>
          </p:nvPr>
        </p:nvSpPr>
        <p:spPr/>
        <p:txBody>
          <a:bodyPr/>
          <a:lstStyle/>
          <a:p>
            <a:pPr algn="l"/>
            <a:r>
              <a:rPr lang="en-US" dirty="0"/>
              <a:t>Microsoft Confidential</a:t>
            </a:r>
          </a:p>
        </p:txBody>
      </p:sp>
    </p:spTree>
    <p:extLst>
      <p:ext uri="{BB962C8B-B14F-4D97-AF65-F5344CB8AC3E}">
        <p14:creationId xmlns:p14="http://schemas.microsoft.com/office/powerpoint/2010/main" val="23306379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Footer Placeholder 2">
            <a:extLst>
              <a:ext uri="{FF2B5EF4-FFF2-40B4-BE49-F238E27FC236}">
                <a16:creationId xmlns:a16="http://schemas.microsoft.com/office/drawing/2014/main" id="{8290D50C-8538-48FD-A244-00967250ABBA}"/>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111535195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084694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03657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81643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688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7925842"/>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8752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380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0138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99266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65692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2256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132847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407902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14001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70945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490828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27185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5266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96563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698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38204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_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ctr" defTabSz="895874" rtl="0" eaLnBrk="1" latinLnBrk="0" hangingPunct="1">
              <a:spcBef>
                <a:spcPct val="0"/>
              </a:spcBef>
              <a:buNone/>
              <a:defRPr lang="en-US" sz="3529" b="0" i="0" u="none" kern="1200" spc="0" baseline="0" dirty="0">
                <a:solidFill>
                  <a:srgbClr val="2F2F2F"/>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103869232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00229" y="121851"/>
            <a:ext cx="11655840" cy="899665"/>
          </a:xfrm>
        </p:spPr>
        <p:txBody>
          <a:bodyPr/>
          <a:lstStyle>
            <a:lvl1pPr marL="0" algn="l" defTabSz="895874" rtl="0" eaLnBrk="1" latinLnBrk="0" hangingPunct="1">
              <a:spcBef>
                <a:spcPct val="0"/>
              </a:spcBef>
              <a:buNone/>
              <a:defRPr lang="en-US" sz="3529" b="0" i="0" u="none" kern="1200" spc="0" baseline="0" dirty="0">
                <a:solidFill>
                  <a:srgbClr val="2F2F2F"/>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433982739"/>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57080487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sz="half" idx="1"/>
          </p:nvPr>
        </p:nvSpPr>
        <p:spPr>
          <a:xfrm>
            <a:off x="228600" y="902172"/>
            <a:ext cx="11734800" cy="5263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19ED654E-6B5C-4599-A273-4D38AFDDE9EB}"/>
              </a:ext>
            </a:extLst>
          </p:cNvPr>
          <p:cNvSpPr>
            <a:spLocks noGrp="1"/>
          </p:cNvSpPr>
          <p:nvPr>
            <p:ph type="body" sz="quarter" idx="11"/>
          </p:nvPr>
        </p:nvSpPr>
        <p:spPr>
          <a:xfrm>
            <a:off x="9601200" y="114300"/>
            <a:ext cx="2362200" cy="457200"/>
          </a:xfrm>
        </p:spPr>
        <p:txBody>
          <a:bodyPr wrap="none" lIns="0" tIns="0" rIns="0" bIns="0" anchor="ctr">
            <a:noAutofit/>
          </a:bodyPr>
          <a:lstStyle>
            <a:lvl1pPr marL="0" indent="0" algn="r">
              <a:lnSpc>
                <a:spcPct val="100000"/>
              </a:lnSpc>
              <a:spcBef>
                <a:spcPts val="0"/>
              </a:spcBef>
              <a:buNone/>
              <a:defRPr sz="1500">
                <a:solidFill>
                  <a:srgbClr val="FFFFFF"/>
                </a:solidFill>
              </a:defRPr>
            </a:lvl1pPr>
            <a:lvl2pPr marL="457200" indent="0" algn="r">
              <a:buNone/>
              <a:defRPr sz="1400"/>
            </a:lvl2pPr>
            <a:lvl3pPr marL="914400" indent="0" algn="r">
              <a:buNone/>
              <a:defRPr sz="1200"/>
            </a:lvl3pPr>
            <a:lvl4pPr marL="1371600" indent="0" algn="r">
              <a:buNone/>
              <a:defRPr sz="1100"/>
            </a:lvl4pPr>
            <a:lvl5pPr marL="1828800" indent="0" algn="r">
              <a:buNone/>
              <a:defRPr sz="1100"/>
            </a:lvl5pPr>
          </a:lstStyle>
          <a:p>
            <a:pPr lvl="0"/>
            <a:r>
              <a:rPr lang="en-US"/>
              <a:t>Edit Master text styles</a:t>
            </a:r>
          </a:p>
        </p:txBody>
      </p:sp>
    </p:spTree>
    <p:extLst>
      <p:ext uri="{BB962C8B-B14F-4D97-AF65-F5344CB8AC3E}">
        <p14:creationId xmlns:p14="http://schemas.microsoft.com/office/powerpoint/2010/main" val="296101137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sz="half" idx="1"/>
          </p:nvPr>
        </p:nvSpPr>
        <p:spPr>
          <a:xfrm>
            <a:off x="228600" y="902172"/>
            <a:ext cx="11734800" cy="5263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1441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78434501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secHead">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913" y="1709738"/>
            <a:ext cx="11252887" cy="2852737"/>
          </a:xfrm>
        </p:spPr>
        <p:txBody>
          <a:bodyPr anchor="b">
            <a:normAutofit/>
          </a:bodyPr>
          <a:lstStyle>
            <a:lvl1pPr>
              <a:defRPr sz="4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81913" y="4589463"/>
            <a:ext cx="11252887" cy="1500187"/>
          </a:xfrm>
        </p:spPr>
        <p:txBody>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p:cNvSpPr>
            <a:spLocks noGrp="1"/>
          </p:cNvSpPr>
          <p:nvPr>
            <p:ph type="ftr" sz="quarter" idx="3"/>
          </p:nvPr>
        </p:nvSpPr>
        <p:spPr>
          <a:xfrm>
            <a:off x="481913" y="6311900"/>
            <a:ext cx="1000897" cy="409575"/>
          </a:xfrm>
          <a:prstGeom prst="rect">
            <a:avLst/>
          </a:prstGeom>
        </p:spPr>
        <p:txBody>
          <a:bodyPr vert="horz" lIns="91440" tIns="45720" rIns="91440" bIns="45720" rtlCol="0" anchor="ctr"/>
          <a:lstStyle>
            <a:lvl1pPr algn="ctr">
              <a:defRPr sz="1000">
                <a:solidFill>
                  <a:schemeClr val="bg1">
                    <a:lumMod val="65000"/>
                  </a:schemeClr>
                </a:solidFill>
              </a:defRPr>
            </a:lvl1pPr>
          </a:lstStyle>
          <a:p>
            <a:pPr algn="l"/>
            <a:r>
              <a:rPr lang="en-US"/>
              <a:t>CONFIDENTIAL</a:t>
            </a:r>
          </a:p>
        </p:txBody>
      </p:sp>
      <p:sp>
        <p:nvSpPr>
          <p:cNvPr id="5" name="Rectangle 4"/>
          <p:cNvSpPr/>
          <p:nvPr userDrawn="1"/>
        </p:nvSpPr>
        <p:spPr>
          <a:xfrm>
            <a:off x="10614212" y="6311900"/>
            <a:ext cx="1195294" cy="409575"/>
          </a:xfrm>
          <a:prstGeom prst="rect">
            <a:avLst/>
          </a:prstGeom>
          <a:solidFill>
            <a:srgbClr val="3F4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69034" y="6345616"/>
            <a:ext cx="1140472" cy="342142"/>
          </a:xfrm>
          <a:prstGeom prst="rect">
            <a:avLst/>
          </a:prstGeom>
        </p:spPr>
      </p:pic>
    </p:spTree>
    <p:extLst>
      <p:ext uri="{BB962C8B-B14F-4D97-AF65-F5344CB8AC3E}">
        <p14:creationId xmlns:p14="http://schemas.microsoft.com/office/powerpoint/2010/main" val="1760727518"/>
      </p:ext>
    </p:extLst>
  </p:cSld>
  <p:clrMapOvr>
    <a:overrideClrMapping bg1="lt1" tx1="dk1" bg2="lt2" tx2="dk2" accent1="accent1" accent2="accent2" accent3="accent3" accent4="accent4" accent5="accent5" accent6="accent6" hlink="hlink" folHlink="folHlink"/>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Walkin">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
          <a:stretch/>
        </p:blipFill>
        <p:spPr bwMode="ltGray">
          <a:xfrm>
            <a:off x="0" y="1860549"/>
            <a:ext cx="12188952" cy="3149601"/>
          </a:xfrm>
          <a:prstGeom prst="rect">
            <a:avLst/>
          </a:prstGeom>
        </p:spPr>
      </p:pic>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0" name="Title 1">
            <a:extLst>
              <a:ext uri="{FF2B5EF4-FFF2-40B4-BE49-F238E27FC236}">
                <a16:creationId xmlns:a16="http://schemas.microsoft.com/office/drawing/2014/main" id="{3B45E500-FA10-48B3-B0F7-A9DC5DCCC8DA}"/>
              </a:ext>
            </a:extLst>
          </p:cNvPr>
          <p:cNvSpPr txBox="1">
            <a:spLocks/>
          </p:cNvSpPr>
          <p:nvPr userDrawn="1"/>
        </p:nvSpPr>
        <p:spPr>
          <a:xfrm>
            <a:off x="588263" y="3066017"/>
            <a:ext cx="7488937" cy="738664"/>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1200" b="0" kern="1200" cap="none" spc="-50" baseline="0">
                <a:ln w="3175">
                  <a:noFill/>
                </a:ln>
                <a:solidFill>
                  <a:srgbClr val="FFFFFF"/>
                </a:solidFill>
                <a:effectLst/>
                <a:latin typeface="+mj-lt"/>
                <a:ea typeface="+mn-ea"/>
                <a:cs typeface="Segoe UI" pitchFamily="34" charset="0"/>
              </a:defRPr>
            </a:lvl1pPr>
          </a:lstStyle>
          <a:p>
            <a:r>
              <a:rPr lang="en-US" sz="4800">
                <a:solidFill>
                  <a:schemeClr val="tx1"/>
                </a:solidFill>
                <a:latin typeface="Segoe UI" panose="020B0502040204020203" pitchFamily="34" charset="0"/>
              </a:rPr>
              <a:t>2019 MVP Global Summit</a:t>
            </a:r>
          </a:p>
        </p:txBody>
      </p:sp>
      <p:sp>
        <p:nvSpPr>
          <p:cNvPr id="11" name="Footer Placeholder 10">
            <a:extLst>
              <a:ext uri="{FF2B5EF4-FFF2-40B4-BE49-F238E27FC236}">
                <a16:creationId xmlns:a16="http://schemas.microsoft.com/office/drawing/2014/main" id="{5A64C85A-0B3C-438F-B3E5-8B0A76CFB349}"/>
              </a:ext>
            </a:extLst>
          </p:cNvPr>
          <p:cNvSpPr>
            <a:spLocks noGrp="1"/>
          </p:cNvSpPr>
          <p:nvPr>
            <p:ph type="ftr" sz="quarter" idx="10"/>
          </p:nvPr>
        </p:nvSpPr>
        <p:spPr/>
        <p:txBody>
          <a:bodyPr/>
          <a:lstStyle/>
          <a:p>
            <a:pPr algn="l"/>
            <a:endParaRPr lang="en-US" dirty="0"/>
          </a:p>
        </p:txBody>
      </p:sp>
    </p:spTree>
    <p:extLst>
      <p:ext uri="{BB962C8B-B14F-4D97-AF65-F5344CB8AC3E}">
        <p14:creationId xmlns:p14="http://schemas.microsoft.com/office/powerpoint/2010/main" val="31432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01F2-C83F-4A2A-9D9E-16B15275FB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78D87D-70C8-4718-BC0B-1619E1F664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AA4A3B-226D-4A85-8501-CC9B1D739DC8}"/>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ED4593EC-A451-49CD-B3A8-4CA9FDD1B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915F9-0DB3-4682-9F90-8B89125ABC12}"/>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1408807501"/>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22AB-BE58-457F-8C0B-712509DE1C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92508B-03D6-4C81-B42F-CFA0E5FBB1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664620-4558-40F5-B70B-6A26813CB62A}"/>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E90014C4-DE18-4D26-AC70-5340769AA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22D80-762C-4A5B-A57D-8824AE2A181A}"/>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127679029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DAFD-BC97-4838-A0DC-A94E6E2B1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52AB8-DB4A-4F13-A520-4D9BE5E6D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9D5E8B-4C18-4315-93E6-BBE4633D86B0}"/>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F9B804E3-DA75-40B5-ADC1-07475E383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B5978-A309-4B4F-B761-F6B60F223A59}"/>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2086288346"/>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3CA9-7A96-43E6-B9E3-DD5899D4C5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0D255F-4AAC-4420-996D-83CDC57509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ED2BDF-62B2-4ADB-B0E8-644A6E5FDD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004D2E-D36F-4954-B521-617056C24EA5}"/>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6" name="Footer Placeholder 5">
            <a:extLst>
              <a:ext uri="{FF2B5EF4-FFF2-40B4-BE49-F238E27FC236}">
                <a16:creationId xmlns:a16="http://schemas.microsoft.com/office/drawing/2014/main" id="{6DACF68F-2E8E-47A8-835F-25700A922F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82A36-37F5-404D-909C-5230FFB76D0B}"/>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1164629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951A-8878-406E-844A-FAA34FD9BE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29A5A1-D24D-4CA3-9E7C-B895BA4A14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2180FF-23B1-4DC8-869C-606C21E6D6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7A3C54-0349-47B0-AA65-C7E67A29B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47EE67-133F-4AAF-AF59-862EBF24A4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90320E-826D-4AAD-AB2A-6CED534BCD30}"/>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8" name="Footer Placeholder 7">
            <a:extLst>
              <a:ext uri="{FF2B5EF4-FFF2-40B4-BE49-F238E27FC236}">
                <a16:creationId xmlns:a16="http://schemas.microsoft.com/office/drawing/2014/main" id="{E56BE5AA-2510-466D-8208-959C9C846C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020FE1-39AD-4425-BAB0-C168DA02593D}"/>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106305005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06CB-E237-4F8E-BDE2-3EFFFCFEDF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3C2C26-62F8-4645-999E-74ADEDC00C7B}"/>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4" name="Footer Placeholder 3">
            <a:extLst>
              <a:ext uri="{FF2B5EF4-FFF2-40B4-BE49-F238E27FC236}">
                <a16:creationId xmlns:a16="http://schemas.microsoft.com/office/drawing/2014/main" id="{1E3CB7CB-56B7-4A3A-A5A4-477FDF9DED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0FA2CA-5787-4975-9AA3-DF7C3697D0EA}"/>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6753988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ED1990-2449-4AC0-8187-3CA1AD5987A4}"/>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3" name="Footer Placeholder 2">
            <a:extLst>
              <a:ext uri="{FF2B5EF4-FFF2-40B4-BE49-F238E27FC236}">
                <a16:creationId xmlns:a16="http://schemas.microsoft.com/office/drawing/2014/main" id="{61593F8F-7386-4C61-A146-4B04A6AD79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4BA262-19D2-4304-95E9-E10BB0EA7C65}"/>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174300275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AB41D-2629-40DD-A99C-29DB5A0175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880D44-F6C1-45D3-8874-56239216F2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4ABC5A-B6C7-454A-BE48-E80724E60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6D3F3-B25C-4C83-BE57-7CB8D9DF831E}"/>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6" name="Footer Placeholder 5">
            <a:extLst>
              <a:ext uri="{FF2B5EF4-FFF2-40B4-BE49-F238E27FC236}">
                <a16:creationId xmlns:a16="http://schemas.microsoft.com/office/drawing/2014/main" id="{3E0AF2BB-0359-4F2F-B7B3-B9EAD5C54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8E4F1-7B9D-4D25-86CA-8CCA95A43874}"/>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8766421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0023017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1A84-5CDB-4869-9516-9345B9BE1C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2EA4A5-0A50-45AF-90A4-71485A54C5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2B357A-A7C7-43F2-9838-336F9A3E14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267BFF-6E5A-4368-AB35-089152DD5B65}"/>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6" name="Footer Placeholder 5">
            <a:extLst>
              <a:ext uri="{FF2B5EF4-FFF2-40B4-BE49-F238E27FC236}">
                <a16:creationId xmlns:a16="http://schemas.microsoft.com/office/drawing/2014/main" id="{F2320547-2261-4A31-AB24-7C454B88B1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0F65B-68F2-4399-8695-B939A147C5FC}"/>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360284589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0929-9C79-4836-8488-82990229F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ED4CDD-3DBA-4473-966B-E49130CBAD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E2947-7909-4D01-B468-3C71D04DF763}"/>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65E55294-DFD2-4177-A859-D5E9B5F38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0F8F-719A-4911-8EA9-DB2A76211565}"/>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60445606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C9264C-BD4C-4CC4-B3D8-D81F2820FC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067301-C554-46C8-9A0B-F3D2B14869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B159D-331D-4B59-A83D-679D9B4B38DB}"/>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3F3E32FC-AD68-4C21-943B-07AC14750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74E8-B9BC-457E-9016-6C4FCDEE5213}"/>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4464598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pic>
        <p:nvPicPr>
          <p:cNvPr id="7" name="Picture 6" descr="A picture containing outdoor, sky, black&#10;&#10;Description automatically generated">
            <a:extLst>
              <a:ext uri="{FF2B5EF4-FFF2-40B4-BE49-F238E27FC236}">
                <a16:creationId xmlns:a16="http://schemas.microsoft.com/office/drawing/2014/main" id="{D4F3D71F-8622-48DD-A1AA-0C871756ACA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426" t="22681" r="1426" b="22681"/>
          <a:stretch/>
        </p:blipFill>
        <p:spPr>
          <a:xfrm>
            <a:off x="0" y="0"/>
            <a:ext cx="12192000" cy="6858001"/>
          </a:xfrm>
          <a:prstGeom prst="rect">
            <a:avLst/>
          </a:prstGeom>
        </p:spPr>
      </p:pic>
      <p:sp>
        <p:nvSpPr>
          <p:cNvPr id="4" name="Text Placeholder 3"/>
          <p:cNvSpPr>
            <a:spLocks noGrp="1"/>
          </p:cNvSpPr>
          <p:nvPr>
            <p:ph type="body" sz="quarter" idx="10"/>
          </p:nvPr>
        </p:nvSpPr>
        <p:spPr>
          <a:xfrm>
            <a:off x="269239" y="1189177"/>
            <a:ext cx="11653523" cy="1844608"/>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7544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5419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0588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989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2426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015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4508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263409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259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491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881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774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90172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7617167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0868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933087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23786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44770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ctiv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1"/>
            <a:ext cx="10363200" cy="1362075"/>
          </a:xfrm>
        </p:spPr>
        <p:txBody>
          <a:bodyPr anchor="t"/>
          <a:lstStyle>
            <a:lvl1pPr algn="l">
              <a:defRPr sz="4000" b="0" i="0" cap="none" baseline="0">
                <a:solidFill>
                  <a:srgbClr val="1E70B6"/>
                </a:solidFill>
              </a:defRPr>
            </a:lvl1pPr>
          </a:lstStyle>
          <a:p>
            <a:r>
              <a:rPr lang="en-US" dirty="0"/>
              <a:t>Click to edit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4800" b="0" i="0" cap="none" baseline="0">
                <a:latin typeface="Segoe UI Light" panose="020B0502040204020203" pitchFamily="34" charset="0"/>
                <a:cs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TEXT STYLES</a:t>
            </a:r>
          </a:p>
        </p:txBody>
      </p:sp>
    </p:spTree>
    <p:extLst>
      <p:ext uri="{BB962C8B-B14F-4D97-AF65-F5344CB8AC3E}">
        <p14:creationId xmlns:p14="http://schemas.microsoft.com/office/powerpoint/2010/main" val="19872394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827429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47852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41710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928853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97626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717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810462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76142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917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1881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8712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8143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7658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244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0222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5098528"/>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75603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cSld name="4_Section Header">
    <p:bg>
      <p:bgPr>
        <a:solidFill>
          <a:srgbClr val="3F418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913" y="1709738"/>
            <a:ext cx="11252887" cy="2852737"/>
          </a:xfrm>
        </p:spPr>
        <p:txBody>
          <a:bodyPr anchor="b">
            <a:normAutofit/>
          </a:bodyPr>
          <a:lstStyle>
            <a:lvl1pPr>
              <a:defRPr sz="4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81913" y="4589463"/>
            <a:ext cx="11252887" cy="1500187"/>
          </a:xfrm>
        </p:spPr>
        <p:txBody>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p:cNvSpPr>
            <a:spLocks noGrp="1"/>
          </p:cNvSpPr>
          <p:nvPr>
            <p:ph type="ftr" sz="quarter" idx="3"/>
          </p:nvPr>
        </p:nvSpPr>
        <p:spPr>
          <a:xfrm>
            <a:off x="481913" y="6311900"/>
            <a:ext cx="1000897" cy="409575"/>
          </a:xfrm>
          <a:prstGeom prst="rect">
            <a:avLst/>
          </a:prstGeom>
        </p:spPr>
        <p:txBody>
          <a:bodyPr vert="horz" lIns="91440" tIns="45720" rIns="91440" bIns="45720" rtlCol="0" anchor="ctr"/>
          <a:lstStyle>
            <a:lvl1pPr algn="ctr">
              <a:defRPr sz="1000">
                <a:solidFill>
                  <a:schemeClr val="bg1">
                    <a:lumMod val="65000"/>
                  </a:schemeClr>
                </a:solidFill>
              </a:defRPr>
            </a:lvl1pPr>
          </a:lstStyle>
          <a:p>
            <a:pPr algn="l"/>
            <a:r>
              <a:rPr lang="en-US"/>
              <a:t>CONFIDENTIAL</a:t>
            </a:r>
          </a:p>
        </p:txBody>
      </p:sp>
      <p:sp>
        <p:nvSpPr>
          <p:cNvPr id="5" name="Rectangle 4"/>
          <p:cNvSpPr/>
          <p:nvPr userDrawn="1"/>
        </p:nvSpPr>
        <p:spPr>
          <a:xfrm>
            <a:off x="10614212" y="6311900"/>
            <a:ext cx="1195294" cy="409575"/>
          </a:xfrm>
          <a:prstGeom prst="rect">
            <a:avLst/>
          </a:prstGeom>
          <a:solidFill>
            <a:srgbClr val="3F4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370906"/>
      </p:ext>
    </p:extLst>
  </p:cSld>
  <p:clrMapOvr>
    <a:overrideClrMapping bg1="lt1" tx1="dk1" bg2="lt2" tx2="dk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17254366"/>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_Centere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ctr" defTabSz="895874" rtl="0" eaLnBrk="1" latinLnBrk="0" hangingPunct="1">
              <a:spcBef>
                <a:spcPct val="0"/>
              </a:spcBef>
              <a:buNone/>
              <a:defRPr lang="en-US" sz="3529" b="0" i="0" u="none" kern="1200" spc="0" baseline="0" dirty="0">
                <a:solidFill>
                  <a:srgbClr val="2F2F2F"/>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675294345"/>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9710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60334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90066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366298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64538468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9885188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1930057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42372297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1078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58089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8965958"/>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8868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65670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0599851"/>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dirty="0"/>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067632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97103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543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3353373"/>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411075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49902394"/>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4406" y="365126"/>
            <a:ext cx="11354394" cy="386715"/>
          </a:xfrm>
        </p:spPr>
        <p:txBody>
          <a:bodyPr>
            <a:noAutofit/>
          </a:bodyPr>
          <a:lstStyle>
            <a:lvl1pPr>
              <a:defRPr sz="3600"/>
            </a:lvl1pPr>
          </a:lstStyle>
          <a:p>
            <a:r>
              <a:rPr lang="en-US"/>
              <a:t>Click to edit Master title style</a:t>
            </a:r>
          </a:p>
        </p:txBody>
      </p:sp>
      <p:sp>
        <p:nvSpPr>
          <p:cNvPr id="3" name="Content Placeholder 2"/>
          <p:cNvSpPr>
            <a:spLocks noGrp="1"/>
          </p:cNvSpPr>
          <p:nvPr>
            <p:ph idx="1"/>
          </p:nvPr>
        </p:nvSpPr>
        <p:spPr/>
        <p:txBody>
          <a:bodyPr>
            <a:normAutofit/>
          </a:bodyPr>
          <a:lstStyle>
            <a:lvl1pPr>
              <a:defRPr sz="2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2D2CE548-A877-4E19-992B-BEAC5BDD056E}" type="slidenum">
              <a:rPr lang="en-US" sz="1765" smtClean="0">
                <a:solidFill>
                  <a:srgbClr val="FFFFFF"/>
                </a:solidFill>
              </a:rPr>
              <a:pPr defTabSz="914367"/>
              <a:t>‹#›</a:t>
            </a:fld>
            <a:endParaRPr lang="en-US" sz="1765">
              <a:solidFill>
                <a:srgbClr val="FFFFFF"/>
              </a:solidFill>
            </a:endParaRPr>
          </a:p>
        </p:txBody>
      </p:sp>
      <p:sp>
        <p:nvSpPr>
          <p:cNvPr id="14" name="Text Placeholder 13"/>
          <p:cNvSpPr>
            <a:spLocks noGrp="1"/>
          </p:cNvSpPr>
          <p:nvPr>
            <p:ph type="body" sz="quarter" idx="13"/>
          </p:nvPr>
        </p:nvSpPr>
        <p:spPr>
          <a:xfrm>
            <a:off x="748189" y="761366"/>
            <a:ext cx="11117845" cy="438170"/>
          </a:xfrm>
        </p:spPr>
        <p:txBody>
          <a:bodyPr>
            <a:normAutofit/>
          </a:bodyPr>
          <a:lstStyle>
            <a:lvl1pPr>
              <a:defRPr sz="16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326393720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pic>
        <p:nvPicPr>
          <p:cNvPr id="7" name="Picture 6" descr="A picture containing outdoor, sky, black&#10;&#10;Description automatically generated">
            <a:extLst>
              <a:ext uri="{FF2B5EF4-FFF2-40B4-BE49-F238E27FC236}">
                <a16:creationId xmlns:a16="http://schemas.microsoft.com/office/drawing/2014/main" id="{D4F3D71F-8622-48DD-A1AA-0C871756ACA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426" t="22681" r="1426" b="22681"/>
          <a:stretch/>
        </p:blipFill>
        <p:spPr>
          <a:xfrm>
            <a:off x="0" y="0"/>
            <a:ext cx="12192000" cy="6858001"/>
          </a:xfrm>
          <a:prstGeom prst="rect">
            <a:avLst/>
          </a:prstGeom>
        </p:spPr>
      </p:pic>
      <p:sp>
        <p:nvSpPr>
          <p:cNvPr id="4" name="Text Placeholder 3"/>
          <p:cNvSpPr>
            <a:spLocks noGrp="1"/>
          </p:cNvSpPr>
          <p:nvPr>
            <p:ph type="body" sz="quarter" idx="10"/>
          </p:nvPr>
        </p:nvSpPr>
        <p:spPr>
          <a:xfrm>
            <a:off x="269239" y="1189177"/>
            <a:ext cx="11653523" cy="2266583"/>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3124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73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3583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dirty="0"/>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02512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5962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059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07782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
        <p:nvSpPr>
          <p:cNvPr id="3" name="Content Placeholder 2"/>
          <p:cNvSpPr>
            <a:spLocks noGrp="1"/>
          </p:cNvSpPr>
          <p:nvPr>
            <p:ph sz="half" idx="1" hasCustomPrompt="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33058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641527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823631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4406" y="365126"/>
            <a:ext cx="11354394" cy="386715"/>
          </a:xfrm>
        </p:spPr>
        <p:txBody>
          <a:bodyPr>
            <a:noAutofit/>
          </a:bodyPr>
          <a:lstStyle>
            <a:lvl1pPr>
              <a:defRPr sz="3600"/>
            </a:lvl1pPr>
          </a:lstStyle>
          <a:p>
            <a:r>
              <a:rPr lang="en-US"/>
              <a:t>Click to edit Master title style</a:t>
            </a:r>
          </a:p>
        </p:txBody>
      </p:sp>
      <p:sp>
        <p:nvSpPr>
          <p:cNvPr id="3" name="Content Placeholder 2"/>
          <p:cNvSpPr>
            <a:spLocks noGrp="1"/>
          </p:cNvSpPr>
          <p:nvPr>
            <p:ph idx="1"/>
          </p:nvPr>
        </p:nvSpPr>
        <p:spPr/>
        <p:txBody>
          <a:bodyPr>
            <a:normAutofit/>
          </a:bodyPr>
          <a:lstStyle>
            <a:lvl1pPr>
              <a:defRPr sz="2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2D2CE548-A877-4E19-992B-BEAC5BDD056E}" type="slidenum">
              <a:rPr lang="en-US" sz="1765" smtClean="0">
                <a:solidFill>
                  <a:srgbClr val="FFFFFF"/>
                </a:solidFill>
              </a:rPr>
              <a:pPr defTabSz="914367"/>
              <a:t>‹#›</a:t>
            </a:fld>
            <a:endParaRPr lang="en-US" sz="1765">
              <a:solidFill>
                <a:srgbClr val="FFFFFF"/>
              </a:solidFill>
            </a:endParaRPr>
          </a:p>
        </p:txBody>
      </p:sp>
      <p:sp>
        <p:nvSpPr>
          <p:cNvPr id="14" name="Text Placeholder 13"/>
          <p:cNvSpPr>
            <a:spLocks noGrp="1"/>
          </p:cNvSpPr>
          <p:nvPr>
            <p:ph type="body" sz="quarter" idx="13"/>
          </p:nvPr>
        </p:nvSpPr>
        <p:spPr>
          <a:xfrm>
            <a:off x="748189" y="761366"/>
            <a:ext cx="11117845" cy="438170"/>
          </a:xfrm>
        </p:spPr>
        <p:txBody>
          <a:bodyPr>
            <a:normAutofit/>
          </a:bodyPr>
          <a:lstStyle>
            <a:lvl1pPr>
              <a:defRPr sz="16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12719640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tx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24981804-6C36-4BEF-99D5-0202FE3C457D}"/>
              </a:ext>
            </a:extLst>
          </p:cNvPr>
          <p:cNvSpPr>
            <a:spLocks/>
          </p:cNvSpPr>
          <p:nvPr userDrawn="1"/>
        </p:nvSpPr>
        <p:spPr bwMode="auto">
          <a:xfrm>
            <a:off x="0" y="3260726"/>
            <a:ext cx="12192000" cy="239713"/>
          </a:xfrm>
          <a:custGeom>
            <a:avLst/>
            <a:gdLst>
              <a:gd name="T0" fmla="*/ 0 w 21600"/>
              <a:gd name="T1" fmla="*/ 2147483646 h 21600"/>
              <a:gd name="T2" fmla="*/ 2147483646 w 21600"/>
              <a:gd name="T3" fmla="*/ 2147483646 h 21600"/>
              <a:gd name="T4" fmla="*/ 2147483646 w 21600"/>
              <a:gd name="T5" fmla="*/ 0 h 21600"/>
              <a:gd name="T6" fmla="*/ 2147483646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0" y="21600"/>
                  <a:pt x="15833" y="21200"/>
                  <a:pt x="15862" y="21200"/>
                </a:cubicBezTo>
                <a:cubicBezTo>
                  <a:pt x="16139" y="21200"/>
                  <a:pt x="16765" y="0"/>
                  <a:pt x="17033" y="0"/>
                </a:cubicBezTo>
                <a:cubicBezTo>
                  <a:pt x="17064" y="0"/>
                  <a:pt x="21600" y="0"/>
                  <a:pt x="21600" y="0"/>
                </a:cubicBezTo>
              </a:path>
            </a:pathLst>
          </a:custGeom>
          <a:noFill/>
          <a:ln w="19050" cap="flat">
            <a:solidFill>
              <a:srgbClr val="0088D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a:p>
        </p:txBody>
      </p:sp>
      <p:grpSp>
        <p:nvGrpSpPr>
          <p:cNvPr id="5" name="Gruppieren 5">
            <a:extLst>
              <a:ext uri="{FF2B5EF4-FFF2-40B4-BE49-F238E27FC236}">
                <a16:creationId xmlns:a16="http://schemas.microsoft.com/office/drawing/2014/main" id="{EA45CD95-96F3-4F29-A682-9E7F54EEBC59}"/>
              </a:ext>
            </a:extLst>
          </p:cNvPr>
          <p:cNvGrpSpPr>
            <a:grpSpLocks/>
          </p:cNvGrpSpPr>
          <p:nvPr userDrawn="1"/>
        </p:nvGrpSpPr>
        <p:grpSpPr bwMode="auto">
          <a:xfrm>
            <a:off x="9700684" y="3454400"/>
            <a:ext cx="2252133" cy="304800"/>
            <a:chOff x="6974086" y="4285403"/>
            <a:chExt cx="1880936" cy="339204"/>
          </a:xfrm>
        </p:grpSpPr>
        <p:pic>
          <p:nvPicPr>
            <p:cNvPr id="6" name="Picture 7">
              <a:extLst>
                <a:ext uri="{FF2B5EF4-FFF2-40B4-BE49-F238E27FC236}">
                  <a16:creationId xmlns:a16="http://schemas.microsoft.com/office/drawing/2014/main" id="{BB40FDC1-5C3C-46DA-81C4-1D1D4F137E5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74086" y="4285403"/>
              <a:ext cx="1876237" cy="19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9" descr="Pursuit.png">
              <a:extLst>
                <a:ext uri="{FF2B5EF4-FFF2-40B4-BE49-F238E27FC236}">
                  <a16:creationId xmlns:a16="http://schemas.microsoft.com/office/drawing/2014/main" id="{F49771BB-A5CD-47C3-9F39-7271D0518CFB}"/>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343023" y="4533979"/>
              <a:ext cx="1511999" cy="9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5" name="Rectangle 7"/>
          <p:cNvSpPr>
            <a:spLocks noGrp="1" noChangeArrowheads="1"/>
          </p:cNvSpPr>
          <p:nvPr>
            <p:ph type="ctrTitle"/>
          </p:nvPr>
        </p:nvSpPr>
        <p:spPr>
          <a:xfrm>
            <a:off x="1013885" y="1123950"/>
            <a:ext cx="8538633" cy="1081088"/>
          </a:xfrm>
        </p:spPr>
        <p:txBody>
          <a:bodyPr/>
          <a:lstStyle>
            <a:lvl1pPr>
              <a:lnSpc>
                <a:spcPts val="3000"/>
              </a:lnSpc>
              <a:defRPr sz="2400">
                <a:solidFill>
                  <a:schemeClr val="bg1"/>
                </a:solidFill>
                <a:latin typeface="Microsoft Sans Serif" charset="0"/>
              </a:defRPr>
            </a:lvl1pPr>
          </a:lstStyle>
          <a:p>
            <a:pPr lvl="0"/>
            <a:r>
              <a:rPr lang="en-US" noProof="0"/>
              <a:t>Click to edit Master title style</a:t>
            </a:r>
            <a:endParaRPr lang="en-GB" noProof="0" dirty="0"/>
          </a:p>
        </p:txBody>
      </p:sp>
      <p:sp>
        <p:nvSpPr>
          <p:cNvPr id="17416" name="Rectangle 3"/>
          <p:cNvSpPr>
            <a:spLocks noGrp="1" noChangeArrowheads="1"/>
          </p:cNvSpPr>
          <p:nvPr>
            <p:ph type="subTitle" idx="1"/>
          </p:nvPr>
        </p:nvSpPr>
        <p:spPr>
          <a:xfrm>
            <a:off x="1007533" y="2276476"/>
            <a:ext cx="8534400" cy="1008063"/>
          </a:xfrm>
        </p:spPr>
        <p:txBody>
          <a:bodyPr/>
          <a:lstStyle>
            <a:lvl1pPr marL="0" indent="0">
              <a:lnSpc>
                <a:spcPts val="2100"/>
              </a:lnSpc>
              <a:spcAft>
                <a:spcPts val="0"/>
              </a:spcAft>
              <a:buFont typeface="Wingdings" charset="0"/>
              <a:buNone/>
              <a:defRPr b="1">
                <a:latin typeface="Microsoft Sans Serif" charset="0"/>
              </a:defRPr>
            </a:lvl1pPr>
          </a:lstStyle>
          <a:p>
            <a:pPr lvl="0"/>
            <a:r>
              <a:rPr lang="en-US" noProof="0"/>
              <a:t>Click to edit Master subtitle style</a:t>
            </a:r>
            <a:endParaRPr lang="en-GB" noProof="0" dirty="0"/>
          </a:p>
        </p:txBody>
      </p:sp>
    </p:spTree>
    <p:extLst>
      <p:ext uri="{BB962C8B-B14F-4D97-AF65-F5344CB8AC3E}">
        <p14:creationId xmlns:p14="http://schemas.microsoft.com/office/powerpoint/2010/main" val="40923737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3" name="Inhaltsplatzhalt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2844328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501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tx1"/>
        </a:solidFill>
        <a:effectLst/>
      </p:bgPr>
    </p:bg>
    <p:spTree>
      <p:nvGrpSpPr>
        <p:cNvPr id="1" name=""/>
        <p:cNvGrpSpPr/>
        <p:nvPr/>
      </p:nvGrpSpPr>
      <p:grpSpPr>
        <a:xfrm>
          <a:off x="0" y="0"/>
          <a:ext cx="0" cy="0"/>
          <a:chOff x="0" y="0"/>
          <a:chExt cx="0" cy="0"/>
        </a:xfrm>
      </p:grpSpPr>
      <p:sp>
        <p:nvSpPr>
          <p:cNvPr id="17415" name="Rectangle 7"/>
          <p:cNvSpPr>
            <a:spLocks noGrp="1" noChangeArrowheads="1"/>
          </p:cNvSpPr>
          <p:nvPr>
            <p:ph type="ctrTitle"/>
          </p:nvPr>
        </p:nvSpPr>
        <p:spPr>
          <a:xfrm>
            <a:off x="1013885" y="1123950"/>
            <a:ext cx="8538633" cy="1081088"/>
          </a:xfrm>
        </p:spPr>
        <p:txBody>
          <a:bodyPr/>
          <a:lstStyle>
            <a:lvl1pPr>
              <a:lnSpc>
                <a:spcPts val="3000"/>
              </a:lnSpc>
              <a:defRPr sz="2400">
                <a:solidFill>
                  <a:schemeClr val="bg1"/>
                </a:solidFill>
                <a:latin typeface="Microsoft Sans Serif" charset="0"/>
              </a:defRPr>
            </a:lvl1pPr>
          </a:lstStyle>
          <a:p>
            <a:pPr lvl="0"/>
            <a:r>
              <a:rPr lang="en-US" noProof="0"/>
              <a:t>Click to edit Master title style</a:t>
            </a:r>
            <a:endParaRPr lang="en-GB" noProof="0" dirty="0"/>
          </a:p>
        </p:txBody>
      </p:sp>
      <p:sp>
        <p:nvSpPr>
          <p:cNvPr id="17416" name="Rectangle 3"/>
          <p:cNvSpPr>
            <a:spLocks noGrp="1" noChangeArrowheads="1"/>
          </p:cNvSpPr>
          <p:nvPr>
            <p:ph type="subTitle" idx="1"/>
          </p:nvPr>
        </p:nvSpPr>
        <p:spPr>
          <a:xfrm>
            <a:off x="1007535" y="2276476"/>
            <a:ext cx="8534400" cy="1008062"/>
          </a:xfrm>
        </p:spPr>
        <p:txBody>
          <a:bodyPr/>
          <a:lstStyle>
            <a:lvl1pPr marL="0" indent="0">
              <a:lnSpc>
                <a:spcPts val="2099"/>
              </a:lnSpc>
              <a:spcAft>
                <a:spcPts val="0"/>
              </a:spcAft>
              <a:buFont typeface="Wingdings" charset="0"/>
              <a:buNone/>
              <a:defRPr b="1">
                <a:latin typeface="Microsoft Sans Serif" charset="0"/>
              </a:defRPr>
            </a:lvl1pPr>
          </a:lstStyle>
          <a:p>
            <a:pPr lvl="0"/>
            <a:r>
              <a:rPr lang="en-US" noProof="0"/>
              <a:t>Click to edit Master subtitle style</a:t>
            </a:r>
            <a:endParaRPr lang="en-GB" noProof="0" dirty="0"/>
          </a:p>
        </p:txBody>
      </p:sp>
      <p:sp>
        <p:nvSpPr>
          <p:cNvPr id="4" name="Freeform 2"/>
          <p:cNvSpPr>
            <a:spLocks/>
          </p:cNvSpPr>
          <p:nvPr/>
        </p:nvSpPr>
        <p:spPr bwMode="auto">
          <a:xfrm>
            <a:off x="0" y="3261296"/>
            <a:ext cx="12192000" cy="239713"/>
          </a:xfrm>
          <a:custGeom>
            <a:avLst/>
            <a:gdLst>
              <a:gd name="T0" fmla="*/ 0 w 21600"/>
              <a:gd name="T1" fmla="*/ 2659305 h 21600"/>
              <a:gd name="T2" fmla="*/ 2147483647 w 21600"/>
              <a:gd name="T3" fmla="*/ 2610064 h 21600"/>
              <a:gd name="T4" fmla="*/ 2147483647 w 21600"/>
              <a:gd name="T5" fmla="*/ 0 h 21600"/>
              <a:gd name="T6" fmla="*/ 2147483647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0" y="21600"/>
                  <a:pt x="15833" y="21200"/>
                  <a:pt x="15862" y="21200"/>
                </a:cubicBezTo>
                <a:cubicBezTo>
                  <a:pt x="16139" y="21200"/>
                  <a:pt x="16765" y="0"/>
                  <a:pt x="17033" y="0"/>
                </a:cubicBezTo>
                <a:cubicBezTo>
                  <a:pt x="17064" y="0"/>
                  <a:pt x="21600" y="0"/>
                  <a:pt x="21600" y="0"/>
                </a:cubicBezTo>
              </a:path>
            </a:pathLst>
          </a:custGeom>
          <a:noFill/>
          <a:ln w="19050" cap="flat">
            <a:solidFill>
              <a:srgbClr val="0088D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913689"/>
            <a:endParaRPr lang="de-DE" sz="1800">
              <a:solidFill>
                <a:srgbClr val="4D4F53"/>
              </a:solidFill>
            </a:endParaRPr>
          </a:p>
        </p:txBody>
      </p:sp>
      <p:grpSp>
        <p:nvGrpSpPr>
          <p:cNvPr id="5" name="Gruppieren 5"/>
          <p:cNvGrpSpPr/>
          <p:nvPr/>
        </p:nvGrpSpPr>
        <p:grpSpPr>
          <a:xfrm>
            <a:off x="9701390" y="3454827"/>
            <a:ext cx="2252133" cy="304610"/>
            <a:chOff x="6974086" y="4285403"/>
            <a:chExt cx="1880936" cy="339204"/>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74086" y="4285403"/>
              <a:ext cx="1876237" cy="19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round/>
                  <a:headEnd/>
                  <a:tailEnd/>
                </a14:hiddenLine>
              </a:ext>
            </a:extLst>
          </p:spPr>
        </p:pic>
        <p:pic>
          <p:nvPicPr>
            <p:cNvPr id="7" name="Bild 19" descr="Pursuit.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43023" y="4533979"/>
              <a:ext cx="1511999" cy="9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818797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3" name="Inhaltsplatzhalt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792089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404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756928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0"/>
            <a:ext cx="10972800" cy="807720"/>
          </a:xfrm>
        </p:spPr>
        <p:txBody>
          <a:bodyPr/>
          <a:lstStyle>
            <a:lvl1pPr>
              <a:defRPr/>
            </a:lvl1pPr>
          </a:lstStyle>
          <a:p>
            <a:r>
              <a:rPr lang="en-US" dirty="0"/>
              <a:t>Click to edit title style</a:t>
            </a:r>
          </a:p>
        </p:txBody>
      </p:sp>
      <p:sp>
        <p:nvSpPr>
          <p:cNvPr id="3" name="Text Placeholder 2"/>
          <p:cNvSpPr>
            <a:spLocks noGrp="1"/>
          </p:cNvSpPr>
          <p:nvPr>
            <p:ph type="body" idx="1" hasCustomPrompt="1"/>
          </p:nvPr>
        </p:nvSpPr>
        <p:spPr>
          <a:xfrm>
            <a:off x="609600" y="1535113"/>
            <a:ext cx="5386917" cy="639762"/>
          </a:xfrm>
        </p:spPr>
        <p:txBody>
          <a:bodyPr anchor="t"/>
          <a:lstStyle>
            <a:lvl1pPr marL="0" indent="0">
              <a:buNone/>
              <a:defRPr sz="2400" b="0">
                <a:solidFill>
                  <a:srgbClr val="1E70B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4" name="Content Placeholder 3"/>
          <p:cNvSpPr>
            <a:spLocks noGrp="1"/>
          </p:cNvSpPr>
          <p:nvPr>
            <p:ph sz="half" idx="2" hasCustomPrompt="1"/>
          </p:nvPr>
        </p:nvSpPr>
        <p:spPr>
          <a:xfrm>
            <a:off x="609600" y="2174875"/>
            <a:ext cx="5386917" cy="3951288"/>
          </a:xfrm>
        </p:spPr>
        <p:txBody>
          <a:bodyPr/>
          <a:lstStyle>
            <a:lvl1pPr>
              <a:buClr>
                <a:srgbClr val="1E70B6"/>
              </a:buClr>
              <a:defRPr sz="2400"/>
            </a:lvl1pPr>
            <a:lvl2pPr>
              <a:buClr>
                <a:srgbClr val="1E70B6"/>
              </a:buClr>
              <a:defRPr sz="2000"/>
            </a:lvl2pPr>
            <a:lvl3pPr>
              <a:buClr>
                <a:srgbClr val="1E70B6"/>
              </a:buClr>
              <a:defRPr sz="1800"/>
            </a:lvl3pPr>
            <a:lvl4pPr>
              <a:buClr>
                <a:srgbClr val="1E70B6"/>
              </a:buClr>
              <a:defRPr sz="1600"/>
            </a:lvl4pPr>
            <a:lvl5pPr>
              <a:buClr>
                <a:srgbClr val="1E70B6"/>
              </a:buClr>
              <a:defRPr sz="1600"/>
            </a:lvl5pPr>
            <a:lvl6pPr>
              <a:defRPr sz="1600"/>
            </a:lvl6pPr>
            <a:lvl7pPr>
              <a:defRPr sz="1600"/>
            </a:lvl7pPr>
            <a:lvl8pPr>
              <a:defRPr sz="1600"/>
            </a:lvl8pPr>
            <a:lvl9pPr>
              <a:defRPr sz="1600"/>
            </a:lvl9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93368" y="1535113"/>
            <a:ext cx="5389033" cy="639762"/>
          </a:xfrm>
        </p:spPr>
        <p:txBody>
          <a:bodyPr anchor="t"/>
          <a:lstStyle>
            <a:lvl1pPr marL="0" indent="0">
              <a:buNone/>
              <a:defRPr sz="2400" b="0">
                <a:solidFill>
                  <a:srgbClr val="1E70B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6" name="Content Placeholder 5"/>
          <p:cNvSpPr>
            <a:spLocks noGrp="1"/>
          </p:cNvSpPr>
          <p:nvPr>
            <p:ph sz="quarter" idx="4" hasCustomPrompt="1"/>
          </p:nvPr>
        </p:nvSpPr>
        <p:spPr>
          <a:xfrm>
            <a:off x="6193368" y="2174875"/>
            <a:ext cx="5389033" cy="3951288"/>
          </a:xfrm>
        </p:spPr>
        <p:txBody>
          <a:bodyPr/>
          <a:lstStyle>
            <a:lvl1pPr>
              <a:buClr>
                <a:srgbClr val="1E70B6"/>
              </a:buClr>
              <a:defRPr sz="2400"/>
            </a:lvl1pPr>
            <a:lvl2pPr>
              <a:buClr>
                <a:srgbClr val="1E70B6"/>
              </a:buClr>
              <a:defRPr sz="2000"/>
            </a:lvl2pPr>
            <a:lvl3pPr>
              <a:buClr>
                <a:srgbClr val="1E70B6"/>
              </a:buClr>
              <a:defRPr sz="1800"/>
            </a:lvl3pPr>
            <a:lvl4pPr>
              <a:buClr>
                <a:srgbClr val="1E70B6"/>
              </a:buClr>
              <a:defRPr sz="1600"/>
            </a:lvl4pPr>
            <a:lvl5pPr>
              <a:buClr>
                <a:srgbClr val="1E70B6"/>
              </a:buClr>
              <a:defRPr sz="1600"/>
            </a:lvl5pPr>
            <a:lvl6pPr>
              <a:defRPr sz="1600"/>
            </a:lvl6pPr>
            <a:lvl7pPr>
              <a:defRPr sz="1600"/>
            </a:lvl7pPr>
            <a:lvl8pPr>
              <a:defRPr sz="1600"/>
            </a:lvl8pPr>
            <a:lvl9pPr>
              <a:defRPr sz="1600"/>
            </a:lvl9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283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408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515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7946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157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000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10642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6845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4064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4563740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4401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24088627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7426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338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3099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9428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644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36560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6239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Graphic layout: three columns graphic and tex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48262624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1"/>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spTree>
    <p:extLst>
      <p:ext uri="{BB962C8B-B14F-4D97-AF65-F5344CB8AC3E}">
        <p14:creationId xmlns:p14="http://schemas.microsoft.com/office/powerpoint/2010/main" val="2478268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p:nvGrpSpPr>
        <p:grpSpPr bwMode="ltGray">
          <a:xfrm>
            <a:off x="6256117"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32032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9823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549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8067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339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6050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90548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778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24880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8"/>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238803221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8"/>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20177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6054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
        <p:nvSpPr>
          <p:cNvPr id="3" name="Text Placeholder 2"/>
          <p:cNvSpPr>
            <a:spLocks noGrp="1"/>
          </p:cNvSpPr>
          <p:nvPr>
            <p:ph type="body" idx="1" hasCustomPrompt="1"/>
          </p:nvPr>
        </p:nvSpPr>
        <p:spPr/>
        <p:txBody>
          <a:bodyPr/>
          <a:lstStyle>
            <a:lvl1pPr>
              <a:buClr>
                <a:srgbClr val="1E70B6"/>
              </a:buClr>
              <a:defRPr/>
            </a:lvl1pPr>
            <a:lvl2pPr>
              <a:buClr>
                <a:srgbClr val="1E70B6"/>
              </a:buClr>
              <a:defRPr/>
            </a:lvl2pPr>
            <a:lvl3pPr>
              <a:buClr>
                <a:srgbClr val="1E70B6"/>
              </a:buClr>
              <a:defRPr/>
            </a:lvl3pPr>
            <a:lvl4pPr>
              <a:buClr>
                <a:srgbClr val="1E70B6"/>
              </a:buClr>
              <a:defRPr/>
            </a:lvl4pPr>
            <a:lvl5pPr>
              <a:buClr>
                <a:srgbClr val="1E70B6"/>
              </a:buClr>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0125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180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2398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5780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CBAA2E1-891E-A14A-B35D-B68834B3B1B0}"/>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96725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5" name="Text Box 3">
            <a:extLst>
              <a:ext uri="{FF2B5EF4-FFF2-40B4-BE49-F238E27FC236}">
                <a16:creationId xmlns:a16="http://schemas.microsoft.com/office/drawing/2014/main" id="{03636402-179D-CE42-A4DE-39C0CBFE8632}"/>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D9C374CA-914B-5E42-80D3-250C3E335B8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98859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465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368274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4828867" cy="6858623"/>
          </a:xfrm>
          <a:prstGeom prst="rect">
            <a:avLst/>
          </a:prstGeom>
        </p:spPr>
      </p:pic>
    </p:spTree>
    <p:extLst>
      <p:ext uri="{BB962C8B-B14F-4D97-AF65-F5344CB8AC3E}">
        <p14:creationId xmlns:p14="http://schemas.microsoft.com/office/powerpoint/2010/main" val="274645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58484278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7897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91200" y="318052"/>
            <a:ext cx="6109252" cy="821635"/>
          </a:xfrm>
        </p:spPr>
        <p:txBody>
          <a:bodyPr/>
          <a:lstStyle/>
          <a:p>
            <a:r>
              <a:rPr lang="en-US" dirty="0"/>
              <a:t>Click to edit Master title style</a:t>
            </a:r>
          </a:p>
        </p:txBody>
      </p:sp>
      <p:sp>
        <p:nvSpPr>
          <p:cNvPr id="3" name="Rectangle 2"/>
          <p:cNvSpPr/>
          <p:nvPr userDrawn="1"/>
        </p:nvSpPr>
        <p:spPr bwMode="auto">
          <a:xfrm>
            <a:off x="0" y="-1"/>
            <a:ext cx="5194852" cy="6858001"/>
          </a:xfrm>
          <a:prstGeom prst="rect">
            <a:avLst/>
          </a:prstGeom>
          <a:solidFill>
            <a:srgbClr val="00AFF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Box 4"/>
          <p:cNvSpPr txBox="1"/>
          <p:nvPr userDrawn="1"/>
        </p:nvSpPr>
        <p:spPr>
          <a:xfrm>
            <a:off x="397566" y="318052"/>
            <a:ext cx="4267200" cy="470452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5998728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9"/>
            <a:ext cx="11653523" cy="1605376"/>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92653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3"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5"/>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9" y="440499"/>
            <a:ext cx="1182545" cy="253265"/>
          </a:xfrm>
          <a:prstGeom prst="rect">
            <a:avLst/>
          </a:prstGeom>
        </p:spPr>
      </p:pic>
    </p:spTree>
    <p:extLst>
      <p:ext uri="{BB962C8B-B14F-4D97-AF65-F5344CB8AC3E}">
        <p14:creationId xmlns:p14="http://schemas.microsoft.com/office/powerpoint/2010/main" val="1835765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3DF32BC-DCA5-42CE-A3D3-2157DFB68B53}"/>
              </a:ext>
            </a:extLst>
          </p:cNvPr>
          <p:cNvPicPr>
            <a:picLocks noChangeAspect="1"/>
          </p:cNvPicPr>
          <p:nvPr userDrawn="1"/>
        </p:nvPicPr>
        <p:blipFill>
          <a:blip r:embed="rId2"/>
          <a:stretch>
            <a:fillRect/>
          </a:stretch>
        </p:blipFill>
        <p:spPr bwMode="black">
          <a:xfrm>
            <a:off x="475482" y="486854"/>
            <a:ext cx="1208264" cy="253265"/>
          </a:xfrm>
          <a:prstGeom prst="rect">
            <a:avLst/>
          </a:prstGeom>
        </p:spPr>
      </p:pic>
      <p:sp>
        <p:nvSpPr>
          <p:cNvPr id="5" name="Text Placeholder 4"/>
          <p:cNvSpPr>
            <a:spLocks noGrp="1"/>
          </p:cNvSpPr>
          <p:nvPr>
            <p:ph type="body" sz="quarter" idx="12" hasCustomPrompt="1"/>
          </p:nvPr>
        </p:nvSpPr>
        <p:spPr>
          <a:xfrm>
            <a:off x="462753" y="4736475"/>
            <a:ext cx="8359808" cy="715931"/>
          </a:xfrm>
          <a:noFill/>
        </p:spPr>
        <p:txBody>
          <a:bodyPr lIns="0" tIns="109728" rIns="164592" bIns="109728">
            <a:noAutofit/>
          </a:bodyPr>
          <a:lstStyle>
            <a:lvl1pPr marL="0" indent="0">
              <a:spcBef>
                <a:spcPts val="0"/>
              </a:spcBef>
              <a:buNone/>
              <a:defRPr sz="1961"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a16="http://schemas.microsoft.com/office/drawing/2014/main" id="{F6CB3D20-ADD1-4C64-9425-FE3A7A2594C2}"/>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3" strike="noStrike" spc="-144"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2768101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941696"/>
            <a:ext cx="3618381" cy="899665"/>
          </a:xfrm>
        </p:spPr>
        <p:txBody>
          <a:bodyPr lIns="0" tIns="0" rIns="0" bIns="0"/>
          <a:lstStyle>
            <a:lvl1pPr algn="l" defTabSz="896193" rtl="0" eaLnBrk="1" latinLnBrk="0" hangingPunct="1">
              <a:lnSpc>
                <a:spcPts val="3074"/>
              </a:lnSpc>
              <a:spcBef>
                <a:spcPct val="0"/>
              </a:spcBef>
              <a:buNone/>
              <a:defRPr lang="en-US" sz="3136" b="0" strike="noStrike" kern="1200" cap="none" spc="-144"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941696"/>
            <a:ext cx="3837818" cy="3786998"/>
          </a:xfrm>
        </p:spPr>
        <p:txBody>
          <a:bodyPr wrap="square" lIns="0" tIns="0" rIns="0" bIns="0">
            <a:noAutofit/>
          </a:bodyPr>
          <a:lstStyle>
            <a:lvl1pPr marL="0" indent="0" defTabSz="497245">
              <a:buNone/>
              <a:defRPr sz="1765" spc="-48" baseline="0">
                <a:solidFill>
                  <a:schemeClr val="accent1"/>
                </a:solidFill>
              </a:defRPr>
            </a:lvl1pPr>
            <a:lvl2pPr marL="219643" indent="0">
              <a:buNone/>
              <a:defRPr sz="1729"/>
            </a:lvl2pPr>
            <a:lvl3pPr marL="439283" indent="0">
              <a:buNone/>
              <a:defRPr sz="1729"/>
            </a:lvl3pPr>
            <a:lvl4pPr marL="658927" indent="0">
              <a:buNone/>
              <a:defRPr sz="1729"/>
            </a:lvl4pPr>
            <a:lvl5pPr marL="878569" indent="0">
              <a:buNone/>
              <a:defRPr sz="1729"/>
            </a:lvl5pPr>
          </a:lstStyle>
          <a:p>
            <a:pPr lvl="0"/>
            <a:r>
              <a:rPr lang="en-US"/>
              <a:t>##	Section Title</a:t>
            </a:r>
          </a:p>
        </p:txBody>
      </p:sp>
    </p:spTree>
    <p:extLst>
      <p:ext uri="{BB962C8B-B14F-4D97-AF65-F5344CB8AC3E}">
        <p14:creationId xmlns:p14="http://schemas.microsoft.com/office/powerpoint/2010/main" val="21379885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nchor="ctr">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6082257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5"/>
            <a:ext cx="7454643" cy="3558191"/>
          </a:xfrm>
          <a:noFill/>
        </p:spPr>
        <p:txBody>
          <a:bodyPr vert="horz" wrap="square" lIns="0" tIns="0" rIns="0" bIns="0" rtlCol="0" anchor="t" anchorCtr="0">
            <a:noAutofit/>
          </a:bodyPr>
          <a:lstStyle>
            <a:lvl1pPr>
              <a:defRPr lang="en-US" sz="5293" spc="-144" dirty="0">
                <a:solidFill>
                  <a:schemeClr val="bg1"/>
                </a:solidFill>
              </a:defRPr>
            </a:lvl1pPr>
          </a:lstStyle>
          <a:p>
            <a:pPr marL="0" lvl="0">
              <a:lnSpc>
                <a:spcPts val="5381"/>
              </a:lnSpc>
            </a:pPr>
            <a:r>
              <a:rPr lang="en-US"/>
              <a:t>Section title</a:t>
            </a:r>
          </a:p>
        </p:txBody>
      </p:sp>
    </p:spTree>
    <p:extLst>
      <p:ext uri="{BB962C8B-B14F-4D97-AF65-F5344CB8AC3E}">
        <p14:creationId xmlns:p14="http://schemas.microsoft.com/office/powerpoint/2010/main" val="333720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44080990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3</a:t>
            </a:r>
          </a:p>
        </p:txBody>
      </p:sp>
    </p:spTree>
    <p:extLst>
      <p:ext uri="{BB962C8B-B14F-4D97-AF65-F5344CB8AC3E}">
        <p14:creationId xmlns:p14="http://schemas.microsoft.com/office/powerpoint/2010/main" val="317475653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36" tIns="175736" rIns="175736" bIns="175736" numCol="1" anchor="t" anchorCtr="0" compatLnSpc="1">
            <a:prstTxWarp prst="textNoShape">
              <a:avLst/>
            </a:prstTxWarp>
            <a:spAutoFit/>
          </a:bodyPr>
          <a:lstStyle/>
          <a:p>
            <a:pPr defTabSz="89575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678877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MinorSectionDivider">
    <p:bg>
      <p:bgPr>
        <a:solidFill>
          <a:srgbClr val="EEF1F5"/>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36114" y="2062174"/>
            <a:ext cx="9846085" cy="1566862"/>
          </a:xfrm>
          <a:prstGeom prst="rect">
            <a:avLst/>
          </a:prstGeom>
        </p:spPr>
        <p:txBody>
          <a:bodyPr anchor="b">
            <a:noAutofit/>
          </a:bodyPr>
          <a:lstStyle>
            <a:lvl1pPr algn="l">
              <a:defRPr sz="6000" b="0" i="0">
                <a:solidFill>
                  <a:srgbClr val="16233A">
                    <a:alpha val="76000"/>
                  </a:srgbClr>
                </a:solidFill>
                <a:latin typeface="Segoe UI Light" charset="0"/>
                <a:ea typeface="Segoe UI Light" charset="0"/>
                <a:cs typeface="Segoe UI Light" charset="0"/>
              </a:defRPr>
            </a:lvl1pPr>
          </a:lstStyle>
          <a:p>
            <a:r>
              <a:rPr lang="en-US"/>
              <a:t>Click to edit Master title style</a:t>
            </a:r>
          </a:p>
        </p:txBody>
      </p:sp>
      <p:sp>
        <p:nvSpPr>
          <p:cNvPr id="5" name="Subtitle 2"/>
          <p:cNvSpPr>
            <a:spLocks noGrp="1"/>
          </p:cNvSpPr>
          <p:nvPr>
            <p:ph type="subTitle" idx="1"/>
          </p:nvPr>
        </p:nvSpPr>
        <p:spPr>
          <a:xfrm>
            <a:off x="136114" y="3656852"/>
            <a:ext cx="9846085" cy="1655762"/>
          </a:xfrm>
          <a:prstGeom prst="rect">
            <a:avLst/>
          </a:prstGeom>
        </p:spPr>
        <p:txBody>
          <a:bodyPr>
            <a:normAutofit/>
          </a:bodyPr>
          <a:lstStyle>
            <a:lvl1pPr marL="0" indent="0" algn="l">
              <a:lnSpc>
                <a:spcPct val="70000"/>
              </a:lnSpc>
              <a:buNone/>
              <a:defRPr sz="1400">
                <a:solidFill>
                  <a:srgbClr val="16233A">
                    <a:alpha val="76000"/>
                  </a:srgb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8678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image" Target="../media/image35.png"/><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theme" Target="../theme/theme10.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10" Type="http://schemas.openxmlformats.org/officeDocument/2006/relationships/image" Target="../media/image46.png"/><Relationship Id="rId4" Type="http://schemas.openxmlformats.org/officeDocument/2006/relationships/slideLayout" Target="../slideLayouts/slideLayout158.xml"/><Relationship Id="rId9" Type="http://schemas.openxmlformats.org/officeDocument/2006/relationships/image" Target="../media/image45.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9" Type="http://schemas.openxmlformats.org/officeDocument/2006/relationships/image" Target="../media/image45.png"/><Relationship Id="rId3" Type="http://schemas.openxmlformats.org/officeDocument/2006/relationships/slideLayout" Target="../slideLayouts/slideLayout164.xml"/><Relationship Id="rId21" Type="http://schemas.openxmlformats.org/officeDocument/2006/relationships/slideLayout" Target="../slideLayouts/slideLayout182.xml"/><Relationship Id="rId34" Type="http://schemas.openxmlformats.org/officeDocument/2006/relationships/slideLayout" Target="../slideLayouts/slideLayout195.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slideLayout" Target="../slideLayouts/slideLayout194.xml"/><Relationship Id="rId38" Type="http://schemas.openxmlformats.org/officeDocument/2006/relationships/theme" Target="../theme/theme12.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slideLayout" Target="../slideLayouts/slideLayout190.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37" Type="http://schemas.openxmlformats.org/officeDocument/2006/relationships/slideLayout" Target="../slideLayouts/slideLayout198.xml"/><Relationship Id="rId40" Type="http://schemas.openxmlformats.org/officeDocument/2006/relationships/image" Target="../media/image52.png"/><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36" Type="http://schemas.openxmlformats.org/officeDocument/2006/relationships/slideLayout" Target="../slideLayouts/slideLayout197.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31" Type="http://schemas.openxmlformats.org/officeDocument/2006/relationships/slideLayout" Target="../slideLayouts/slideLayout192.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 Id="rId35" Type="http://schemas.openxmlformats.org/officeDocument/2006/relationships/slideLayout" Target="../slideLayouts/slideLayout19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theme" Target="../theme/theme13.xml"/><Relationship Id="rId3" Type="http://schemas.openxmlformats.org/officeDocument/2006/relationships/slideLayout" Target="../slideLayouts/slideLayout201.xml"/><Relationship Id="rId21" Type="http://schemas.openxmlformats.org/officeDocument/2006/relationships/slideLayout" Target="../slideLayouts/slideLayout219.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image" Target="../media/image22.emf"/></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image" Target="../media/image80.emf"/><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theme" Target="../theme/theme14.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theme" Target="../theme/theme15.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image" Target="../media/image22.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theme" Target="../theme/theme16.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0" Type="http://schemas.openxmlformats.org/officeDocument/2006/relationships/slideLayout" Target="../slideLayouts/slideLayout281.xml"/><Relationship Id="rId4" Type="http://schemas.openxmlformats.org/officeDocument/2006/relationships/slideLayout" Target="../slideLayouts/slideLayout275.xml"/><Relationship Id="rId9" Type="http://schemas.openxmlformats.org/officeDocument/2006/relationships/slideLayout" Target="../slideLayouts/slideLayout28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 Type="http://schemas.openxmlformats.org/officeDocument/2006/relationships/slideLayout" Target="../slideLayouts/slideLayout286.xml"/><Relationship Id="rId21" Type="http://schemas.openxmlformats.org/officeDocument/2006/relationships/slideLayout" Target="../slideLayouts/slideLayout304.xml"/><Relationship Id="rId34" Type="http://schemas.openxmlformats.org/officeDocument/2006/relationships/slideLayout" Target="../slideLayouts/slideLayout317.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33" Type="http://schemas.openxmlformats.org/officeDocument/2006/relationships/slideLayout" Target="../slideLayouts/slideLayout316.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29" Type="http://schemas.openxmlformats.org/officeDocument/2006/relationships/slideLayout" Target="../slideLayouts/slideLayout312.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32" Type="http://schemas.openxmlformats.org/officeDocument/2006/relationships/slideLayout" Target="../slideLayouts/slideLayout315.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slideLayout" Target="../slideLayouts/slideLayout311.xml"/><Relationship Id="rId36" Type="http://schemas.openxmlformats.org/officeDocument/2006/relationships/image" Target="../media/image80.emf"/><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31" Type="http://schemas.openxmlformats.org/officeDocument/2006/relationships/slideLayout" Target="../slideLayouts/slideLayout314.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 Id="rId30" Type="http://schemas.openxmlformats.org/officeDocument/2006/relationships/slideLayout" Target="../slideLayouts/slideLayout313.xml"/><Relationship Id="rId35"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3" Type="http://schemas.openxmlformats.org/officeDocument/2006/relationships/slideLayout" Target="../slideLayouts/slideLayout320.xml"/><Relationship Id="rId21" Type="http://schemas.openxmlformats.org/officeDocument/2006/relationships/theme" Target="../theme/theme1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image" Target="../media/image10.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10.emf"/><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5" Type="http://schemas.openxmlformats.org/officeDocument/2006/relationships/image" Target="../media/image17.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5" Type="http://schemas.openxmlformats.org/officeDocument/2006/relationships/image" Target="../media/image19.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image" Target="../media/image22.emf"/><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6.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image" Target="../media/image10.emf"/><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image" Target="../media/image22.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theme" Target="../theme/theme7.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 Type="http://schemas.openxmlformats.org/officeDocument/2006/relationships/slideLayout" Target="../slideLayouts/slideLayout93.xml"/><Relationship Id="rId21" Type="http://schemas.openxmlformats.org/officeDocument/2006/relationships/theme" Target="../theme/theme8.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image" Target="../media/image10.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2" Type="http://schemas.openxmlformats.org/officeDocument/2006/relationships/slideLayout" Target="../slideLayouts/slideLayout112.xml"/><Relationship Id="rId16" Type="http://schemas.openxmlformats.org/officeDocument/2006/relationships/image" Target="../media/image10.emf"/><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theme" Target="../theme/theme9.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A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1E70B6"/>
              </a:solidFill>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50412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11"/>
          <a:stretch>
            <a:fillRect/>
          </a:stretch>
        </p:blipFill>
        <p:spPr>
          <a:xfrm>
            <a:off x="11474998" y="101332"/>
            <a:ext cx="501423" cy="501423"/>
          </a:xfrm>
          <a:prstGeom prst="rect">
            <a:avLst/>
          </a:prstGeom>
        </p:spPr>
      </p:pic>
    </p:spTree>
    <p:extLst>
      <p:ext uri="{BB962C8B-B14F-4D97-AF65-F5344CB8AC3E}">
        <p14:creationId xmlns:p14="http://schemas.microsoft.com/office/powerpoint/2010/main" val="1804279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1E70B6"/>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1E70B6"/>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1E70B6"/>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1E70B6"/>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1E70B6"/>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64342803"/>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1" r:id="rId25"/>
    <p:sldLayoutId id="2147483912" r:id="rId26"/>
    <p:sldLayoutId id="2147483913" r:id="rId27"/>
    <p:sldLayoutId id="2147483914" r:id="rId28"/>
    <p:sldLayoutId id="2147483916" r:id="rId29"/>
    <p:sldLayoutId id="2147483917"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541" y="321735"/>
            <a:ext cx="11358875" cy="488951"/>
          </a:xfrm>
          <a:prstGeom prst="rect">
            <a:avLst/>
          </a:prstGeom>
          <a:noFill/>
        </p:spPr>
        <p:txBody>
          <a:bodyPr vert="horz" wrap="square" lIns="36000" tIns="45720" rIns="36000" bIns="45720" rtlCol="0" anchor="t">
            <a:noAutofit/>
          </a:bodyPr>
          <a:lstStyle/>
          <a:p>
            <a:r>
              <a:rPr lang="en-US"/>
              <a:t>Click to edit Master title style</a:t>
            </a:r>
            <a:endParaRPr lang="en-GB"/>
          </a:p>
        </p:txBody>
      </p:sp>
      <p:sp>
        <p:nvSpPr>
          <p:cNvPr id="3" name="Text Placeholder 2"/>
          <p:cNvSpPr>
            <a:spLocks noGrp="1"/>
          </p:cNvSpPr>
          <p:nvPr>
            <p:ph type="body" idx="1"/>
          </p:nvPr>
        </p:nvSpPr>
        <p:spPr>
          <a:xfrm>
            <a:off x="416560" y="1357971"/>
            <a:ext cx="11358878" cy="4807880"/>
          </a:xfrm>
          <a:prstGeom prst="rect">
            <a:avLst/>
          </a:prstGeom>
          <a:noFill/>
        </p:spPr>
        <p:txBody>
          <a:bodyPr vert="horz" lIns="36000" tIns="45720" rIns="36000" bIns="45720" rtlCol="0">
            <a:no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11404935" y="88420"/>
            <a:ext cx="292443" cy="172800"/>
          </a:xfrm>
          <a:prstGeom prst="rect">
            <a:avLst/>
          </a:prstGeom>
          <a:noFill/>
        </p:spPr>
        <p:txBody>
          <a:bodyPr vert="horz" lIns="0" tIns="45720" rIns="0" bIns="0" rtlCol="0" anchor="ctr">
            <a:noAutofit/>
          </a:bodyPr>
          <a:lstStyle>
            <a:lvl1pPr algn="r">
              <a:defRPr sz="800">
                <a:solidFill>
                  <a:srgbClr val="382E2C"/>
                </a:solidFill>
                <a:latin typeface="Arial"/>
                <a:cs typeface="Arial"/>
              </a:defRPr>
            </a:lvl1pPr>
          </a:lstStyle>
          <a:p>
            <a:fld id="{745116E1-301A-E646-A893-BEC126A65370}" type="slidenum">
              <a:rPr lang="en-GB" smtClean="0"/>
              <a:pPr/>
              <a:t>‹#›</a:t>
            </a:fld>
            <a:endParaRPr lang="en-GB"/>
          </a:p>
        </p:txBody>
      </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0227" y="6633031"/>
            <a:ext cx="1838893" cy="135961"/>
          </a:xfrm>
          <a:prstGeom prst="rect">
            <a:avLst/>
          </a:prstGeom>
        </p:spPr>
      </p:pic>
      <p:sp>
        <p:nvSpPr>
          <p:cNvPr id="10" name="Footer Placeholder 4"/>
          <p:cNvSpPr>
            <a:spLocks noGrp="1"/>
          </p:cNvSpPr>
          <p:nvPr>
            <p:ph type="ftr" sz="quarter" idx="3"/>
          </p:nvPr>
        </p:nvSpPr>
        <p:spPr>
          <a:xfrm>
            <a:off x="3394207" y="6543457"/>
            <a:ext cx="6613770" cy="279720"/>
          </a:xfrm>
          <a:prstGeom prst="rect">
            <a:avLst/>
          </a:prstGeom>
        </p:spPr>
        <p:txBody>
          <a:bodyPr vert="horz" lIns="36000" tIns="36000" rIns="36000" bIns="0" rtlCol="0" anchor="ctr">
            <a:noAutofit/>
          </a:bodyPr>
          <a:lstStyle>
            <a:lvl1pPr>
              <a:defRPr lang="en-GB" sz="800" cap="all" dirty="0">
                <a:solidFill>
                  <a:srgbClr val="4A413F"/>
                </a:solidFill>
                <a:latin typeface="Arial"/>
                <a:cs typeface="Arial"/>
              </a:defRPr>
            </a:lvl1pPr>
          </a:lstStyle>
          <a:p>
            <a:endParaRPr lang="en-GB"/>
          </a:p>
        </p:txBody>
      </p:sp>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631551" y="6372297"/>
            <a:ext cx="1085642" cy="369600"/>
          </a:xfrm>
          <a:prstGeom prst="rect">
            <a:avLst/>
          </a:prstGeom>
        </p:spPr>
      </p:pic>
    </p:spTree>
    <p:extLst>
      <p:ext uri="{BB962C8B-B14F-4D97-AF65-F5344CB8AC3E}">
        <p14:creationId xmlns:p14="http://schemas.microsoft.com/office/powerpoint/2010/main" val="2879569164"/>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7" r:id="rId4"/>
    <p:sldLayoutId id="2147483988" r:id="rId5"/>
    <p:sldLayoutId id="2147483989" r:id="rId6"/>
    <p:sldLayoutId id="2147483990" r:id="rId7"/>
  </p:sldLayoutIdLst>
  <p:hf sldNum="0" hdr="0" ftr="0" dt="0"/>
  <p:txStyles>
    <p:titleStyle>
      <a:lvl1pPr marL="0" indent="0" algn="l" defTabSz="609524" rtl="0" eaLnBrk="1" latinLnBrk="0" hangingPunct="1">
        <a:spcBef>
          <a:spcPct val="0"/>
        </a:spcBef>
        <a:buNone/>
        <a:defRPr sz="2400" b="0" kern="1200">
          <a:solidFill>
            <a:srgbClr val="212721"/>
          </a:solidFill>
          <a:latin typeface="Arial"/>
          <a:ea typeface="+mj-ea"/>
          <a:cs typeface="Arial"/>
        </a:defRPr>
      </a:lvl1pPr>
    </p:titleStyle>
    <p:bodyStyle>
      <a:lvl1pPr marL="0" indent="0" algn="l" defTabSz="609524" rtl="0" eaLnBrk="1" latinLnBrk="0" hangingPunct="1">
        <a:lnSpc>
          <a:spcPct val="90000"/>
        </a:lnSpc>
        <a:spcBef>
          <a:spcPts val="400"/>
        </a:spcBef>
        <a:spcAft>
          <a:spcPts val="800"/>
        </a:spcAft>
        <a:buFont typeface="Arial"/>
        <a:buNone/>
        <a:defRPr lang="en-US" sz="1800" b="1" kern="1200" baseline="0" dirty="0">
          <a:solidFill>
            <a:schemeClr val="tx1"/>
          </a:solidFill>
          <a:latin typeface="Arial"/>
          <a:ea typeface="+mn-ea"/>
          <a:cs typeface="Arial"/>
        </a:defRPr>
      </a:lvl1pPr>
      <a:lvl2pPr marL="0" indent="0" algn="l" defTabSz="609524" rtl="0" eaLnBrk="1" latinLnBrk="0" hangingPunct="1">
        <a:lnSpc>
          <a:spcPct val="90000"/>
        </a:lnSpc>
        <a:spcBef>
          <a:spcPts val="400"/>
        </a:spcBef>
        <a:spcAft>
          <a:spcPts val="800"/>
        </a:spcAft>
        <a:buFont typeface="Arial"/>
        <a:buNone/>
        <a:defRPr lang="en-US" sz="1600" b="0" kern="1200" dirty="0">
          <a:solidFill>
            <a:schemeClr val="tx1"/>
          </a:solidFill>
          <a:latin typeface="Arial"/>
          <a:ea typeface="+mn-ea"/>
          <a:cs typeface="Arial"/>
        </a:defRPr>
      </a:lvl2pPr>
      <a:lvl3pPr marL="0" indent="0" algn="l" defTabSz="609524" rtl="0" eaLnBrk="1" latinLnBrk="0" hangingPunct="1">
        <a:lnSpc>
          <a:spcPct val="90000"/>
        </a:lnSpc>
        <a:spcBef>
          <a:spcPts val="400"/>
        </a:spcBef>
        <a:spcAft>
          <a:spcPts val="800"/>
        </a:spcAft>
        <a:buFont typeface="Arial"/>
        <a:buNone/>
        <a:defRPr lang="en-US" sz="1200" kern="1200" dirty="0">
          <a:solidFill>
            <a:schemeClr val="tx1"/>
          </a:solidFill>
          <a:latin typeface="Arial"/>
          <a:ea typeface="+mn-ea"/>
          <a:cs typeface="Arial"/>
        </a:defRPr>
      </a:lvl3pPr>
      <a:lvl4pPr marL="228571" indent="-228571" algn="l" defTabSz="609524" rtl="0" eaLnBrk="1" latinLnBrk="0" hangingPunct="1">
        <a:lnSpc>
          <a:spcPct val="90000"/>
        </a:lnSpc>
        <a:spcBef>
          <a:spcPts val="400"/>
        </a:spcBef>
        <a:spcAft>
          <a:spcPts val="800"/>
        </a:spcAft>
        <a:buClr>
          <a:schemeClr val="accent1"/>
        </a:buClr>
        <a:buFont typeface="Arial" panose="020B0604020202020204" pitchFamily="34" charset="0"/>
        <a:buChar char="•"/>
        <a:defRPr lang="en-US" sz="1200" kern="1200" dirty="0">
          <a:solidFill>
            <a:schemeClr val="tx1"/>
          </a:solidFill>
          <a:latin typeface="Arial"/>
          <a:ea typeface="+mn-ea"/>
          <a:cs typeface="Arial"/>
        </a:defRPr>
      </a:lvl4pPr>
      <a:lvl5pPr marL="478307" indent="-234922" algn="l" defTabSz="609524" rtl="0" eaLnBrk="1" latinLnBrk="0" hangingPunct="1">
        <a:lnSpc>
          <a:spcPct val="90000"/>
        </a:lnSpc>
        <a:spcBef>
          <a:spcPts val="400"/>
        </a:spcBef>
        <a:spcAft>
          <a:spcPts val="800"/>
        </a:spcAft>
        <a:buClr>
          <a:schemeClr val="accent1"/>
        </a:buClr>
        <a:buFont typeface="Arial" panose="020B0604020202020204" pitchFamily="34" charset="0"/>
        <a:buChar char="-"/>
        <a:defRPr lang="en-GB" sz="1200" kern="1200" dirty="0">
          <a:solidFill>
            <a:schemeClr val="tx1"/>
          </a:solidFill>
          <a:latin typeface="Arial"/>
          <a:ea typeface="+mn-ea"/>
          <a:cs typeface="Arial"/>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24" rtl="0" eaLnBrk="1" latinLnBrk="0" hangingPunct="1">
        <a:defRPr sz="2400" kern="1200">
          <a:solidFill>
            <a:schemeClr val="tx1"/>
          </a:solidFill>
          <a:latin typeface="+mn-lt"/>
          <a:ea typeface="+mn-ea"/>
          <a:cs typeface="+mn-cs"/>
        </a:defRPr>
      </a:lvl1pPr>
      <a:lvl2pPr marL="609524" algn="l" defTabSz="609524" rtl="0" eaLnBrk="1" latinLnBrk="0" hangingPunct="1">
        <a:defRPr sz="2400" kern="1200">
          <a:solidFill>
            <a:schemeClr val="tx1"/>
          </a:solidFill>
          <a:latin typeface="+mn-lt"/>
          <a:ea typeface="+mn-ea"/>
          <a:cs typeface="+mn-cs"/>
        </a:defRPr>
      </a:lvl2pPr>
      <a:lvl3pPr marL="1219048" algn="l" defTabSz="609524" rtl="0" eaLnBrk="1" latinLnBrk="0" hangingPunct="1">
        <a:defRPr sz="2400" kern="1200">
          <a:solidFill>
            <a:schemeClr val="tx1"/>
          </a:solidFill>
          <a:latin typeface="+mn-lt"/>
          <a:ea typeface="+mn-ea"/>
          <a:cs typeface="+mn-cs"/>
        </a:defRPr>
      </a:lvl3pPr>
      <a:lvl4pPr marL="1828571" algn="l" defTabSz="609524" rtl="0" eaLnBrk="1" latinLnBrk="0" hangingPunct="1">
        <a:defRPr sz="2400" kern="1200">
          <a:solidFill>
            <a:schemeClr val="tx1"/>
          </a:solidFill>
          <a:latin typeface="+mn-lt"/>
          <a:ea typeface="+mn-ea"/>
          <a:cs typeface="+mn-cs"/>
        </a:defRPr>
      </a:lvl4pPr>
      <a:lvl5pPr marL="2438095" algn="l" defTabSz="609524" rtl="0" eaLnBrk="1" latinLnBrk="0" hangingPunct="1">
        <a:defRPr sz="2400" kern="1200">
          <a:solidFill>
            <a:schemeClr val="tx1"/>
          </a:solidFill>
          <a:latin typeface="+mn-lt"/>
          <a:ea typeface="+mn-ea"/>
          <a:cs typeface="+mn-cs"/>
        </a:defRPr>
      </a:lvl5pPr>
      <a:lvl6pPr marL="3047619" algn="l" defTabSz="609524" rtl="0" eaLnBrk="1" latinLnBrk="0" hangingPunct="1">
        <a:defRPr sz="2400" kern="1200">
          <a:solidFill>
            <a:schemeClr val="tx1"/>
          </a:solidFill>
          <a:latin typeface="+mn-lt"/>
          <a:ea typeface="+mn-ea"/>
          <a:cs typeface="+mn-cs"/>
        </a:defRPr>
      </a:lvl6pPr>
      <a:lvl7pPr marL="3657143" algn="l" defTabSz="609524" rtl="0" eaLnBrk="1" latinLnBrk="0" hangingPunct="1">
        <a:defRPr sz="2400" kern="1200">
          <a:solidFill>
            <a:schemeClr val="tx1"/>
          </a:solidFill>
          <a:latin typeface="+mn-lt"/>
          <a:ea typeface="+mn-ea"/>
          <a:cs typeface="+mn-cs"/>
        </a:defRPr>
      </a:lvl7pPr>
      <a:lvl8pPr marL="4266666" algn="l" defTabSz="609524" rtl="0" eaLnBrk="1" latinLnBrk="0" hangingPunct="1">
        <a:defRPr sz="2400" kern="1200">
          <a:solidFill>
            <a:schemeClr val="tx1"/>
          </a:solidFill>
          <a:latin typeface="+mn-lt"/>
          <a:ea typeface="+mn-ea"/>
          <a:cs typeface="+mn-cs"/>
        </a:defRPr>
      </a:lvl8pPr>
      <a:lvl9pPr marL="4876190" algn="l" defTabSz="60952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65">
          <p15:clr>
            <a:srgbClr val="F26B43"/>
          </p15:clr>
        </p15:guide>
        <p15:guide id="2" pos="301">
          <p15:clr>
            <a:srgbClr val="F26B43"/>
          </p15:clr>
        </p15:guide>
        <p15:guide id="4" pos="7380">
          <p15:clr>
            <a:srgbClr val="F26B43"/>
          </p15:clr>
        </p15:guide>
        <p15:guide id="5" orient="horz" pos="920">
          <p15:clr>
            <a:srgbClr val="F26B43"/>
          </p15:clr>
        </p15:guide>
        <p15:guide id="7" orient="horz" pos="3853">
          <p15:clr>
            <a:srgbClr val="F26B43"/>
          </p15:clr>
        </p15:guide>
        <p15:guide id="8" orient="horz" pos="4247">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542" y="321736"/>
            <a:ext cx="11358875" cy="488951"/>
          </a:xfrm>
          <a:prstGeom prst="rect">
            <a:avLst/>
          </a:prstGeom>
          <a:noFill/>
        </p:spPr>
        <p:txBody>
          <a:bodyPr vert="horz" wrap="square" lIns="36000" tIns="45720" rIns="36000" bIns="45720" rtlCol="0" anchor="t">
            <a:noAutofit/>
          </a:bodyPr>
          <a:lstStyle/>
          <a:p>
            <a:r>
              <a:rPr lang="en-US"/>
              <a:t>Click to edit Master title style</a:t>
            </a:r>
            <a:endParaRPr lang="en-GB"/>
          </a:p>
        </p:txBody>
      </p:sp>
      <p:sp>
        <p:nvSpPr>
          <p:cNvPr id="3" name="Text Placeholder 2"/>
          <p:cNvSpPr>
            <a:spLocks noGrp="1"/>
          </p:cNvSpPr>
          <p:nvPr>
            <p:ph type="body" idx="1"/>
          </p:nvPr>
        </p:nvSpPr>
        <p:spPr>
          <a:xfrm>
            <a:off x="416561" y="1357971"/>
            <a:ext cx="11358877" cy="4807880"/>
          </a:xfrm>
          <a:prstGeom prst="rect">
            <a:avLst/>
          </a:prstGeom>
          <a:noFill/>
        </p:spPr>
        <p:txBody>
          <a:bodyPr vert="horz" lIns="36000" tIns="45720" rIns="36000" bIns="45720" rtlCol="0">
            <a:no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Footer Placeholder 4"/>
          <p:cNvSpPr>
            <a:spLocks noGrp="1"/>
          </p:cNvSpPr>
          <p:nvPr>
            <p:ph type="ftr" sz="quarter" idx="3"/>
          </p:nvPr>
        </p:nvSpPr>
        <p:spPr>
          <a:xfrm>
            <a:off x="3394208" y="6543457"/>
            <a:ext cx="6613769" cy="279720"/>
          </a:xfrm>
          <a:prstGeom prst="rect">
            <a:avLst/>
          </a:prstGeom>
        </p:spPr>
        <p:txBody>
          <a:bodyPr vert="horz" lIns="36000" tIns="36000" rIns="36000" bIns="0" rtlCol="0" anchor="ctr">
            <a:noAutofit/>
          </a:bodyPr>
          <a:lstStyle>
            <a:lvl1pPr>
              <a:defRPr lang="en-GB" sz="800" cap="all" dirty="0">
                <a:solidFill>
                  <a:srgbClr val="4A413F"/>
                </a:solidFill>
                <a:latin typeface="Arial"/>
                <a:cs typeface="Arial"/>
              </a:defRPr>
            </a:lvl1pPr>
          </a:lstStyle>
          <a:p>
            <a:pPr defTabSz="609524"/>
            <a:endParaRPr lang="da-DK"/>
          </a:p>
        </p:txBody>
      </p:sp>
      <p:pic>
        <p:nvPicPr>
          <p:cNvPr id="17" name="Picture 16"/>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a:off x="478036" y="6633811"/>
            <a:ext cx="1838893" cy="135943"/>
          </a:xfrm>
          <a:prstGeom prst="rect">
            <a:avLst/>
          </a:prstGeom>
        </p:spPr>
      </p:pic>
      <p:pic>
        <p:nvPicPr>
          <p:cNvPr id="18" name="Picture 17"/>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a:off x="10631550" y="6381541"/>
            <a:ext cx="1085641" cy="369552"/>
          </a:xfrm>
          <a:prstGeom prst="rect">
            <a:avLst/>
          </a:prstGeom>
        </p:spPr>
      </p:pic>
    </p:spTree>
    <p:extLst>
      <p:ext uri="{BB962C8B-B14F-4D97-AF65-F5344CB8AC3E}">
        <p14:creationId xmlns:p14="http://schemas.microsoft.com/office/powerpoint/2010/main" val="3110200053"/>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 id="2147484077" r:id="rId25"/>
    <p:sldLayoutId id="2147484078" r:id="rId26"/>
    <p:sldLayoutId id="2147484079" r:id="rId27"/>
    <p:sldLayoutId id="2147484080" r:id="rId28"/>
    <p:sldLayoutId id="2147484081" r:id="rId29"/>
    <p:sldLayoutId id="2147484082" r:id="rId30"/>
    <p:sldLayoutId id="2147484083" r:id="rId31"/>
    <p:sldLayoutId id="2147484084" r:id="rId32"/>
    <p:sldLayoutId id="2147484085" r:id="rId33"/>
    <p:sldLayoutId id="2147484086" r:id="rId34"/>
    <p:sldLayoutId id="2147484087" r:id="rId35"/>
    <p:sldLayoutId id="2147484088" r:id="rId36"/>
    <p:sldLayoutId id="2147484089" r:id="rId37"/>
  </p:sldLayoutIdLst>
  <p:hf sldNum="0" hdr="0" ftr="0" dt="0"/>
  <p:txStyles>
    <p:titleStyle>
      <a:lvl1pPr marL="0" indent="0" algn="l" defTabSz="609524" rtl="0" eaLnBrk="1" latinLnBrk="0" hangingPunct="1">
        <a:spcBef>
          <a:spcPct val="0"/>
        </a:spcBef>
        <a:buNone/>
        <a:defRPr sz="3200" b="0" kern="1200">
          <a:solidFill>
            <a:srgbClr val="212721"/>
          </a:solidFill>
          <a:latin typeface="Arial"/>
          <a:ea typeface="+mj-ea"/>
          <a:cs typeface="Arial"/>
        </a:defRPr>
      </a:lvl1pPr>
    </p:titleStyle>
    <p:bodyStyle>
      <a:lvl1pPr marL="0" indent="0" algn="l" defTabSz="609524" rtl="0" eaLnBrk="1" latinLnBrk="0" hangingPunct="1">
        <a:lnSpc>
          <a:spcPct val="90000"/>
        </a:lnSpc>
        <a:spcBef>
          <a:spcPts val="400"/>
        </a:spcBef>
        <a:spcAft>
          <a:spcPts val="800"/>
        </a:spcAft>
        <a:buFont typeface="Arial"/>
        <a:buNone/>
        <a:defRPr lang="en-US" sz="2400" b="0" kern="1200" baseline="0" dirty="0">
          <a:solidFill>
            <a:schemeClr val="tx1"/>
          </a:solidFill>
          <a:latin typeface="Arial"/>
          <a:ea typeface="+mn-ea"/>
          <a:cs typeface="Arial"/>
        </a:defRPr>
      </a:lvl1pPr>
      <a:lvl2pPr marL="0" indent="0" algn="l" defTabSz="609524" rtl="0" eaLnBrk="1" latinLnBrk="0" hangingPunct="1">
        <a:lnSpc>
          <a:spcPct val="90000"/>
        </a:lnSpc>
        <a:spcBef>
          <a:spcPts val="400"/>
        </a:spcBef>
        <a:spcAft>
          <a:spcPts val="800"/>
        </a:spcAft>
        <a:buFont typeface="Arial"/>
        <a:buNone/>
        <a:defRPr lang="en-US" sz="1867" b="0" kern="1200" dirty="0">
          <a:solidFill>
            <a:schemeClr val="tx1"/>
          </a:solidFill>
          <a:latin typeface="Arial"/>
          <a:ea typeface="+mn-ea"/>
          <a:cs typeface="Arial"/>
        </a:defRPr>
      </a:lvl2pPr>
      <a:lvl3pPr marL="0" indent="0" algn="l" defTabSz="609524" rtl="0" eaLnBrk="1" latinLnBrk="0" hangingPunct="1">
        <a:lnSpc>
          <a:spcPct val="90000"/>
        </a:lnSpc>
        <a:spcBef>
          <a:spcPts val="400"/>
        </a:spcBef>
        <a:spcAft>
          <a:spcPts val="800"/>
        </a:spcAft>
        <a:buFont typeface="Arial"/>
        <a:buNone/>
        <a:defRPr lang="en-US" sz="1600" kern="1200" dirty="0">
          <a:solidFill>
            <a:schemeClr val="tx1"/>
          </a:solidFill>
          <a:latin typeface="Arial"/>
          <a:ea typeface="+mn-ea"/>
          <a:cs typeface="Arial"/>
        </a:defRPr>
      </a:lvl3pPr>
      <a:lvl4pPr marL="228571" indent="-228571" algn="l" defTabSz="609524" rtl="0" eaLnBrk="1" latinLnBrk="0" hangingPunct="1">
        <a:lnSpc>
          <a:spcPct val="90000"/>
        </a:lnSpc>
        <a:spcBef>
          <a:spcPts val="400"/>
        </a:spcBef>
        <a:spcAft>
          <a:spcPts val="800"/>
        </a:spcAft>
        <a:buClr>
          <a:schemeClr val="accent1"/>
        </a:buClr>
        <a:buFont typeface="Arial" panose="020B0604020202020204" pitchFamily="34" charset="0"/>
        <a:buChar char="•"/>
        <a:defRPr lang="en-US" sz="1600" kern="1200" dirty="0">
          <a:solidFill>
            <a:schemeClr val="tx1"/>
          </a:solidFill>
          <a:latin typeface="Arial"/>
          <a:ea typeface="+mn-ea"/>
          <a:cs typeface="Arial"/>
        </a:defRPr>
      </a:lvl4pPr>
      <a:lvl5pPr marL="478307" indent="-234922" algn="l" defTabSz="609524" rtl="0" eaLnBrk="1" latinLnBrk="0" hangingPunct="1">
        <a:lnSpc>
          <a:spcPct val="90000"/>
        </a:lnSpc>
        <a:spcBef>
          <a:spcPts val="400"/>
        </a:spcBef>
        <a:spcAft>
          <a:spcPts val="800"/>
        </a:spcAft>
        <a:buClr>
          <a:schemeClr val="accent1"/>
        </a:buClr>
        <a:buFont typeface="Arial" panose="020B0604020202020204" pitchFamily="34" charset="0"/>
        <a:buChar char="-"/>
        <a:defRPr lang="en-GB" sz="1600" kern="1200" dirty="0">
          <a:solidFill>
            <a:schemeClr val="tx1"/>
          </a:solidFill>
          <a:latin typeface="Arial"/>
          <a:ea typeface="+mn-ea"/>
          <a:cs typeface="Arial"/>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24" rtl="0" eaLnBrk="1" latinLnBrk="0" hangingPunct="1">
        <a:defRPr sz="2400" kern="1200">
          <a:solidFill>
            <a:schemeClr val="tx1"/>
          </a:solidFill>
          <a:latin typeface="+mn-lt"/>
          <a:ea typeface="+mn-ea"/>
          <a:cs typeface="+mn-cs"/>
        </a:defRPr>
      </a:lvl1pPr>
      <a:lvl2pPr marL="609524" algn="l" defTabSz="609524" rtl="0" eaLnBrk="1" latinLnBrk="0" hangingPunct="1">
        <a:defRPr sz="2400" kern="1200">
          <a:solidFill>
            <a:schemeClr val="tx1"/>
          </a:solidFill>
          <a:latin typeface="+mn-lt"/>
          <a:ea typeface="+mn-ea"/>
          <a:cs typeface="+mn-cs"/>
        </a:defRPr>
      </a:lvl2pPr>
      <a:lvl3pPr marL="1219048" algn="l" defTabSz="609524" rtl="0" eaLnBrk="1" latinLnBrk="0" hangingPunct="1">
        <a:defRPr sz="2400" kern="1200">
          <a:solidFill>
            <a:schemeClr val="tx1"/>
          </a:solidFill>
          <a:latin typeface="+mn-lt"/>
          <a:ea typeface="+mn-ea"/>
          <a:cs typeface="+mn-cs"/>
        </a:defRPr>
      </a:lvl3pPr>
      <a:lvl4pPr marL="1828571" algn="l" defTabSz="609524" rtl="0" eaLnBrk="1" latinLnBrk="0" hangingPunct="1">
        <a:defRPr sz="2400" kern="1200">
          <a:solidFill>
            <a:schemeClr val="tx1"/>
          </a:solidFill>
          <a:latin typeface="+mn-lt"/>
          <a:ea typeface="+mn-ea"/>
          <a:cs typeface="+mn-cs"/>
        </a:defRPr>
      </a:lvl4pPr>
      <a:lvl5pPr marL="2438095" algn="l" defTabSz="609524" rtl="0" eaLnBrk="1" latinLnBrk="0" hangingPunct="1">
        <a:defRPr sz="2400" kern="1200">
          <a:solidFill>
            <a:schemeClr val="tx1"/>
          </a:solidFill>
          <a:latin typeface="+mn-lt"/>
          <a:ea typeface="+mn-ea"/>
          <a:cs typeface="+mn-cs"/>
        </a:defRPr>
      </a:lvl5pPr>
      <a:lvl6pPr marL="3047619" algn="l" defTabSz="609524" rtl="0" eaLnBrk="1" latinLnBrk="0" hangingPunct="1">
        <a:defRPr sz="2400" kern="1200">
          <a:solidFill>
            <a:schemeClr val="tx1"/>
          </a:solidFill>
          <a:latin typeface="+mn-lt"/>
          <a:ea typeface="+mn-ea"/>
          <a:cs typeface="+mn-cs"/>
        </a:defRPr>
      </a:lvl6pPr>
      <a:lvl7pPr marL="3657143" algn="l" defTabSz="609524" rtl="0" eaLnBrk="1" latinLnBrk="0" hangingPunct="1">
        <a:defRPr sz="2400" kern="1200">
          <a:solidFill>
            <a:schemeClr val="tx1"/>
          </a:solidFill>
          <a:latin typeface="+mn-lt"/>
          <a:ea typeface="+mn-ea"/>
          <a:cs typeface="+mn-cs"/>
        </a:defRPr>
      </a:lvl7pPr>
      <a:lvl8pPr marL="4266666" algn="l" defTabSz="609524" rtl="0" eaLnBrk="1" latinLnBrk="0" hangingPunct="1">
        <a:defRPr sz="2400" kern="1200">
          <a:solidFill>
            <a:schemeClr val="tx1"/>
          </a:solidFill>
          <a:latin typeface="+mn-lt"/>
          <a:ea typeface="+mn-ea"/>
          <a:cs typeface="+mn-cs"/>
        </a:defRPr>
      </a:lvl8pPr>
      <a:lvl9pPr marL="4876190" algn="l" defTabSz="60952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74">
          <p15:clr>
            <a:srgbClr val="F26B43"/>
          </p15:clr>
        </p15:guide>
        <p15:guide id="2" pos="226">
          <p15:clr>
            <a:srgbClr val="F26B43"/>
          </p15:clr>
        </p15:guide>
        <p15:guide id="3" pos="5534">
          <p15:clr>
            <a:srgbClr val="F26B43"/>
          </p15:clr>
        </p15:guide>
        <p15:guide id="4" orient="horz" pos="690">
          <p15:clr>
            <a:srgbClr val="F26B43"/>
          </p15:clr>
        </p15:guide>
        <p15:guide id="5" orient="horz" pos="2890">
          <p15:clr>
            <a:srgbClr val="F26B43"/>
          </p15:clr>
        </p15:guide>
        <p15:guide id="6" orient="horz" pos="3185">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744573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2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ctr">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C91842D9-EABC-4C52-9B3F-67BF2204D06B}"/>
              </a:ext>
            </a:extLst>
          </p:cNvPr>
          <p:cNvSpPr>
            <a:spLocks noGrp="1"/>
          </p:cNvSpPr>
          <p:nvPr>
            <p:ph type="ftr" sz="quarter" idx="3"/>
          </p:nvPr>
        </p:nvSpPr>
        <p:spPr>
          <a:xfrm>
            <a:off x="584200" y="6400800"/>
            <a:ext cx="4114800" cy="184666"/>
          </a:xfrm>
          <a:prstGeom prst="rect">
            <a:avLst/>
          </a:prstGeom>
        </p:spPr>
        <p:txBody>
          <a:bodyPr vert="horz" lIns="0" tIns="0" rIns="0" bIns="0" rtlCol="0" anchor="t">
            <a:spAutoFit/>
          </a:bodyPr>
          <a:lstStyle>
            <a:lvl1pPr algn="ctr">
              <a:defRPr sz="1200">
                <a:solidFill>
                  <a:schemeClr val="tx1">
                    <a:tint val="75000"/>
                  </a:schemeClr>
                </a:solidFill>
              </a:defRPr>
            </a:lvl1pPr>
          </a:lstStyle>
          <a:p>
            <a:pPr algn="l"/>
            <a:r>
              <a:rPr lang="en-US" dirty="0"/>
              <a:t>Microsoft Confidential</a:t>
            </a:r>
          </a:p>
        </p:txBody>
      </p:sp>
    </p:spTree>
    <p:extLst>
      <p:ext uri="{BB962C8B-B14F-4D97-AF65-F5344CB8AC3E}">
        <p14:creationId xmlns:p14="http://schemas.microsoft.com/office/powerpoint/2010/main" val="2958106984"/>
      </p:ext>
    </p:extLst>
  </p:cSld>
  <p:clrMap bg1="dk1" tx1="lt1" bg2="dk2" tx2="lt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3760817"/>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9" r:id="rId21"/>
    <p:sldLayoutId id="2147484180" r:id="rId22"/>
    <p:sldLayoutId id="2147484181" r:id="rId23"/>
    <p:sldLayoutId id="2147484182" r:id="rId24"/>
    <p:sldLayoutId id="2147484183"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B1E637-B543-4847-A833-37683CB52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133486-2B38-44CC-8E0B-9EDA1F36ED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85C88-AAF9-4839-9503-573C81A11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0B52F926-C5D2-41A3-838B-08C316FC52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D3D37E-882A-4E57-8C95-205BED75F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6FE4-13B9-4E12-BEB9-AB26D44DFC5C}" type="slidenum">
              <a:rPr lang="en-US" smtClean="0"/>
              <a:t>‹#›</a:t>
            </a:fld>
            <a:endParaRPr lang="en-US"/>
          </a:p>
        </p:txBody>
      </p:sp>
    </p:spTree>
    <p:extLst>
      <p:ext uri="{BB962C8B-B14F-4D97-AF65-F5344CB8AC3E}">
        <p14:creationId xmlns:p14="http://schemas.microsoft.com/office/powerpoint/2010/main" val="580981632"/>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23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64414614"/>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 id="2147484208" r:id="rId12"/>
    <p:sldLayoutId id="2147484209" r:id="rId13"/>
    <p:sldLayoutId id="2147484210" r:id="rId14"/>
    <p:sldLayoutId id="2147484211" r:id="rId15"/>
    <p:sldLayoutId id="2147484212" r:id="rId16"/>
    <p:sldLayoutId id="2147484213" r:id="rId17"/>
    <p:sldLayoutId id="2147484214" r:id="rId18"/>
    <p:sldLayoutId id="2147484215" r:id="rId19"/>
    <p:sldLayoutId id="2147484216" r:id="rId20"/>
    <p:sldLayoutId id="2147484217" r:id="rId21"/>
    <p:sldLayoutId id="2147484218" r:id="rId22"/>
    <p:sldLayoutId id="2147484219" r:id="rId23"/>
    <p:sldLayoutId id="2147484220" r:id="rId24"/>
    <p:sldLayoutId id="2147484221" r:id="rId25"/>
    <p:sldLayoutId id="2147484222" r:id="rId26"/>
    <p:sldLayoutId id="2147484223" r:id="rId27"/>
    <p:sldLayoutId id="2147484224" r:id="rId28"/>
    <p:sldLayoutId id="2147484225" r:id="rId29"/>
    <p:sldLayoutId id="2147484226" r:id="rId30"/>
    <p:sldLayoutId id="2147484227" r:id="rId31"/>
    <p:sldLayoutId id="2147484228" r:id="rId32"/>
    <p:sldLayoutId id="2147484229" r:id="rId33"/>
    <p:sldLayoutId id="2147484230"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57151435"/>
      </p:ext>
    </p:extLst>
  </p:cSld>
  <p:clrMap bg1="dk1" tx1="lt1" bg2="dk2" tx2="lt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4143506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74481981"/>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2758A117-32B7-4609-B056-3A635A0FB135}"/>
              </a:ext>
            </a:extLst>
          </p:cNvPr>
          <p:cNvSpPr>
            <a:spLocks/>
          </p:cNvSpPr>
          <p:nvPr/>
        </p:nvSpPr>
        <p:spPr bwMode="auto">
          <a:xfrm>
            <a:off x="0" y="0"/>
            <a:ext cx="12192000" cy="6858000"/>
          </a:xfrm>
          <a:prstGeom prst="rect">
            <a:avLst/>
          </a:prstGeom>
          <a:solidFill>
            <a:schemeClr val="tx1"/>
          </a:solidFill>
          <a:ln>
            <a:noFill/>
          </a:ln>
        </p:spPr>
        <p:txBody>
          <a:bodyPr lIns="0" tIns="0" rIns="0" bIns="0"/>
          <a:lstStyle>
            <a:lvl1pPr eaLnBrk="0" hangingPunct="0">
              <a:defRPr sz="1600">
                <a:solidFill>
                  <a:srgbClr val="4D4F53"/>
                </a:solidFill>
                <a:latin typeface="Microsoft Sans Serif" panose="020B0604020202020204" pitchFamily="34" charset="0"/>
                <a:ea typeface="MS PGothic" panose="020B0600070205080204" pitchFamily="34" charset="-128"/>
              </a:defRPr>
            </a:lvl1pPr>
            <a:lvl2pPr marL="742950" indent="-285750" eaLnBrk="0" hangingPunct="0">
              <a:defRPr sz="1600">
                <a:solidFill>
                  <a:srgbClr val="4D4F53"/>
                </a:solidFill>
                <a:latin typeface="Microsoft Sans Serif" panose="020B0604020202020204" pitchFamily="34" charset="0"/>
                <a:ea typeface="MS PGothic" panose="020B0600070205080204" pitchFamily="34" charset="-128"/>
              </a:defRPr>
            </a:lvl2pPr>
            <a:lvl3pPr marL="1143000" indent="-228600" eaLnBrk="0" hangingPunct="0">
              <a:defRPr sz="1600">
                <a:solidFill>
                  <a:srgbClr val="4D4F53"/>
                </a:solidFill>
                <a:latin typeface="Microsoft Sans Serif" panose="020B0604020202020204" pitchFamily="34" charset="0"/>
                <a:ea typeface="MS PGothic" panose="020B0600070205080204" pitchFamily="34" charset="-128"/>
              </a:defRPr>
            </a:lvl3pPr>
            <a:lvl4pPr marL="1600200" indent="-228600" eaLnBrk="0" hangingPunct="0">
              <a:defRPr sz="1600">
                <a:solidFill>
                  <a:srgbClr val="4D4F53"/>
                </a:solidFill>
                <a:latin typeface="Microsoft Sans Serif" panose="020B0604020202020204" pitchFamily="34" charset="0"/>
                <a:ea typeface="MS PGothic" panose="020B0600070205080204" pitchFamily="34" charset="-128"/>
              </a:defRPr>
            </a:lvl4pPr>
            <a:lvl5pPr marL="2057400" indent="-228600" eaLnBrk="0" hangingPunct="0">
              <a:defRPr sz="1600">
                <a:solidFill>
                  <a:srgbClr val="4D4F53"/>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9pPr>
          </a:lstStyle>
          <a:p>
            <a:pPr algn="ctr" eaLnBrk="1" hangingPunct="1">
              <a:lnSpc>
                <a:spcPct val="110000"/>
              </a:lnSpc>
              <a:buClr>
                <a:srgbClr val="0096D6"/>
              </a:buClr>
              <a:buSzPct val="95000"/>
              <a:buFont typeface="Wingdings" panose="05000000000000000000" pitchFamily="2" charset="2"/>
              <a:buNone/>
              <a:defRPr/>
            </a:pPr>
            <a:endParaRPr lang="en-US" sz="1600"/>
          </a:p>
        </p:txBody>
      </p:sp>
      <p:sp>
        <p:nvSpPr>
          <p:cNvPr id="1027" name="Rectangle 56">
            <a:extLst>
              <a:ext uri="{FF2B5EF4-FFF2-40B4-BE49-F238E27FC236}">
                <a16:creationId xmlns:a16="http://schemas.microsoft.com/office/drawing/2014/main" id="{2BA8AA87-A6F1-46F9-B695-5001A5E0DA00}"/>
              </a:ext>
            </a:extLst>
          </p:cNvPr>
          <p:cNvSpPr>
            <a:spLocks noChangeArrowheads="1"/>
          </p:cNvSpPr>
          <p:nvPr/>
        </p:nvSpPr>
        <p:spPr bwMode="gray">
          <a:xfrm>
            <a:off x="160867" y="6597651"/>
            <a:ext cx="863600" cy="144463"/>
          </a:xfrm>
          <a:prstGeom prst="rect">
            <a:avLst/>
          </a:prstGeom>
          <a:noFill/>
          <a:ln>
            <a:noFill/>
          </a:ln>
        </p:spPr>
        <p:txBody>
          <a:bodyPr lIns="0" tIns="0" rIns="0" bIns="0" anchor="ctr"/>
          <a:lstStyle>
            <a:lvl1pPr eaLnBrk="0" hangingPunct="0">
              <a:defRPr sz="1600">
                <a:solidFill>
                  <a:srgbClr val="4D4F53"/>
                </a:solidFill>
                <a:latin typeface="Microsoft Sans Serif" panose="020B0604020202020204" pitchFamily="34" charset="0"/>
                <a:ea typeface="MS PGothic" panose="020B0600070205080204" pitchFamily="34" charset="-128"/>
              </a:defRPr>
            </a:lvl1pPr>
            <a:lvl2pPr marL="742950" indent="-285750" eaLnBrk="0" hangingPunct="0">
              <a:defRPr sz="1600">
                <a:solidFill>
                  <a:srgbClr val="4D4F53"/>
                </a:solidFill>
                <a:latin typeface="Microsoft Sans Serif" panose="020B0604020202020204" pitchFamily="34" charset="0"/>
                <a:ea typeface="MS PGothic" panose="020B0600070205080204" pitchFamily="34" charset="-128"/>
              </a:defRPr>
            </a:lvl2pPr>
            <a:lvl3pPr marL="1143000" indent="-228600" eaLnBrk="0" hangingPunct="0">
              <a:defRPr sz="1600">
                <a:solidFill>
                  <a:srgbClr val="4D4F53"/>
                </a:solidFill>
                <a:latin typeface="Microsoft Sans Serif" panose="020B0604020202020204" pitchFamily="34" charset="0"/>
                <a:ea typeface="MS PGothic" panose="020B0600070205080204" pitchFamily="34" charset="-128"/>
              </a:defRPr>
            </a:lvl3pPr>
            <a:lvl4pPr marL="1600200" indent="-228600" eaLnBrk="0" hangingPunct="0">
              <a:defRPr sz="1600">
                <a:solidFill>
                  <a:srgbClr val="4D4F53"/>
                </a:solidFill>
                <a:latin typeface="Microsoft Sans Serif" panose="020B0604020202020204" pitchFamily="34" charset="0"/>
                <a:ea typeface="MS PGothic" panose="020B0600070205080204" pitchFamily="34" charset="-128"/>
              </a:defRPr>
            </a:lvl4pPr>
            <a:lvl5pPr marL="2057400" indent="-228600" eaLnBrk="0" hangingPunct="0">
              <a:defRPr sz="1600">
                <a:solidFill>
                  <a:srgbClr val="4D4F53"/>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9pPr>
          </a:lstStyle>
          <a:p>
            <a:pPr algn="r" eaLnBrk="1" hangingPunct="1">
              <a:buClr>
                <a:schemeClr val="tx2"/>
              </a:buClr>
              <a:defRPr/>
            </a:pPr>
            <a:endParaRPr lang="en-GB" sz="800">
              <a:solidFill>
                <a:schemeClr val="bg1"/>
              </a:solidFill>
            </a:endParaRPr>
          </a:p>
        </p:txBody>
      </p:sp>
      <p:sp>
        <p:nvSpPr>
          <p:cNvPr id="1028" name="Rectangle 3">
            <a:extLst>
              <a:ext uri="{FF2B5EF4-FFF2-40B4-BE49-F238E27FC236}">
                <a16:creationId xmlns:a16="http://schemas.microsoft.com/office/drawing/2014/main" id="{55B5B3E1-0EAC-4D14-B626-18166D1C1FED}"/>
              </a:ext>
            </a:extLst>
          </p:cNvPr>
          <p:cNvSpPr>
            <a:spLocks noGrp="1" noChangeArrowheads="1"/>
          </p:cNvSpPr>
          <p:nvPr>
            <p:ph type="body" idx="1"/>
          </p:nvPr>
        </p:nvSpPr>
        <p:spPr bwMode="gray">
          <a:xfrm>
            <a:off x="1007534" y="1268413"/>
            <a:ext cx="1017693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Edit Master Text Format</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9" name="Rectangle 7">
            <a:extLst>
              <a:ext uri="{FF2B5EF4-FFF2-40B4-BE49-F238E27FC236}">
                <a16:creationId xmlns:a16="http://schemas.microsoft.com/office/drawing/2014/main" id="{070A3C1D-5271-4229-A8F8-F4AF8A9DC125}"/>
              </a:ext>
            </a:extLst>
          </p:cNvPr>
          <p:cNvSpPr>
            <a:spLocks noGrp="1" noChangeArrowheads="1"/>
          </p:cNvSpPr>
          <p:nvPr>
            <p:ph type="title"/>
          </p:nvPr>
        </p:nvSpPr>
        <p:spPr bwMode="gray">
          <a:xfrm>
            <a:off x="1007534" y="0"/>
            <a:ext cx="101769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GB" altLang="en-US"/>
              <a:t>Edit Master Headline Format</a:t>
            </a:r>
          </a:p>
        </p:txBody>
      </p:sp>
      <p:sp>
        <p:nvSpPr>
          <p:cNvPr id="1030" name="Freeform 2">
            <a:extLst>
              <a:ext uri="{FF2B5EF4-FFF2-40B4-BE49-F238E27FC236}">
                <a16:creationId xmlns:a16="http://schemas.microsoft.com/office/drawing/2014/main" id="{3B74F357-07D4-4D6D-AB3B-30E9F0786DD7}"/>
              </a:ext>
            </a:extLst>
          </p:cNvPr>
          <p:cNvSpPr>
            <a:spLocks/>
          </p:cNvSpPr>
          <p:nvPr/>
        </p:nvSpPr>
        <p:spPr bwMode="auto">
          <a:xfrm>
            <a:off x="0" y="6210301"/>
            <a:ext cx="12192000" cy="239713"/>
          </a:xfrm>
          <a:custGeom>
            <a:avLst/>
            <a:gdLst>
              <a:gd name="T0" fmla="*/ 0 w 21600"/>
              <a:gd name="T1" fmla="*/ 2147483646 h 21600"/>
              <a:gd name="T2" fmla="*/ 2147483646 w 21600"/>
              <a:gd name="T3" fmla="*/ 2147483646 h 21600"/>
              <a:gd name="T4" fmla="*/ 2147483646 w 21600"/>
              <a:gd name="T5" fmla="*/ 0 h 21600"/>
              <a:gd name="T6" fmla="*/ 2147483646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0" y="21600"/>
                  <a:pt x="15833" y="21200"/>
                  <a:pt x="15862" y="21200"/>
                </a:cubicBezTo>
                <a:cubicBezTo>
                  <a:pt x="16139" y="21200"/>
                  <a:pt x="16765" y="0"/>
                  <a:pt x="17033" y="0"/>
                </a:cubicBezTo>
                <a:cubicBezTo>
                  <a:pt x="17064" y="0"/>
                  <a:pt x="21600" y="0"/>
                  <a:pt x="21600" y="0"/>
                </a:cubicBezTo>
              </a:path>
            </a:pathLst>
          </a:custGeom>
          <a:noFill/>
          <a:ln w="19050" cap="flat">
            <a:solidFill>
              <a:srgbClr val="0088D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a:p>
        </p:txBody>
      </p:sp>
      <p:pic>
        <p:nvPicPr>
          <p:cNvPr id="1031" name="Picture 3">
            <a:extLst>
              <a:ext uri="{FF2B5EF4-FFF2-40B4-BE49-F238E27FC236}">
                <a16:creationId xmlns:a16="http://schemas.microsoft.com/office/drawing/2014/main" id="{B7ECEC34-A3C0-4A08-A9F1-1B9E136C325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690100" y="6438900"/>
            <a:ext cx="225213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776095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hf hdr="0" ftr="0" dt="0"/>
  <p:txStyles>
    <p:titleStyle>
      <a:lvl1pPr algn="l" rtl="0" eaLnBrk="0" fontAlgn="base" hangingPunct="0">
        <a:spcBef>
          <a:spcPct val="0"/>
        </a:spcBef>
        <a:spcAft>
          <a:spcPct val="0"/>
        </a:spcAft>
        <a:defRPr sz="2200" b="1">
          <a:solidFill>
            <a:srgbClr val="FFFFFF"/>
          </a:solidFill>
          <a:latin typeface="+mj-lt"/>
          <a:ea typeface="MS PGothic" pitchFamily="34" charset="-128"/>
          <a:cs typeface="+mj-cs"/>
        </a:defRPr>
      </a:lvl1pPr>
      <a:lvl2pPr algn="l" rtl="0" eaLnBrk="0" fontAlgn="base" hangingPunct="0">
        <a:spcBef>
          <a:spcPct val="0"/>
        </a:spcBef>
        <a:spcAft>
          <a:spcPct val="0"/>
        </a:spcAft>
        <a:defRPr sz="2200" b="1">
          <a:solidFill>
            <a:srgbClr val="FFFFFF"/>
          </a:solidFill>
          <a:latin typeface="Microsoft Sans Serif" pitchFamily="34" charset="0"/>
          <a:ea typeface="MS PGothic" pitchFamily="34" charset="-128"/>
          <a:cs typeface="Microsoft Sans Serif" pitchFamily="34" charset="0"/>
        </a:defRPr>
      </a:lvl2pPr>
      <a:lvl3pPr algn="l" rtl="0" eaLnBrk="0" fontAlgn="base" hangingPunct="0">
        <a:spcBef>
          <a:spcPct val="0"/>
        </a:spcBef>
        <a:spcAft>
          <a:spcPct val="0"/>
        </a:spcAft>
        <a:defRPr sz="2200" b="1">
          <a:solidFill>
            <a:srgbClr val="FFFFFF"/>
          </a:solidFill>
          <a:latin typeface="Microsoft Sans Serif" pitchFamily="34" charset="0"/>
          <a:ea typeface="MS PGothic" pitchFamily="34" charset="-128"/>
          <a:cs typeface="Microsoft Sans Serif" pitchFamily="34" charset="0"/>
        </a:defRPr>
      </a:lvl3pPr>
      <a:lvl4pPr algn="l" rtl="0" eaLnBrk="0" fontAlgn="base" hangingPunct="0">
        <a:spcBef>
          <a:spcPct val="0"/>
        </a:spcBef>
        <a:spcAft>
          <a:spcPct val="0"/>
        </a:spcAft>
        <a:defRPr sz="2200" b="1">
          <a:solidFill>
            <a:srgbClr val="FFFFFF"/>
          </a:solidFill>
          <a:latin typeface="Microsoft Sans Serif" pitchFamily="34" charset="0"/>
          <a:ea typeface="MS PGothic" pitchFamily="34" charset="-128"/>
          <a:cs typeface="Microsoft Sans Serif" pitchFamily="34" charset="0"/>
        </a:defRPr>
      </a:lvl4pPr>
      <a:lvl5pPr algn="l" rtl="0" eaLnBrk="0" fontAlgn="base" hangingPunct="0">
        <a:spcBef>
          <a:spcPct val="0"/>
        </a:spcBef>
        <a:spcAft>
          <a:spcPct val="0"/>
        </a:spcAft>
        <a:defRPr sz="2200" b="1">
          <a:solidFill>
            <a:srgbClr val="FFFFFF"/>
          </a:solidFill>
          <a:latin typeface="Microsoft Sans Serif" pitchFamily="34" charset="0"/>
          <a:ea typeface="MS PGothic" pitchFamily="34" charset="-128"/>
          <a:cs typeface="Microsoft Sans Serif" pitchFamily="34" charset="0"/>
        </a:defRPr>
      </a:lvl5pPr>
      <a:lvl6pPr marL="457200"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6pPr>
      <a:lvl7pPr marL="914400"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7pPr>
      <a:lvl8pPr marL="1371600"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8pPr>
      <a:lvl9pPr marL="1828800"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9pPr>
    </p:titleStyle>
    <p:bodyStyle>
      <a:lvl1pPr marL="269875" indent="-269875" algn="l" rtl="0" eaLnBrk="0" fontAlgn="base" hangingPunct="0">
        <a:lnSpc>
          <a:spcPct val="110000"/>
        </a:lnSpc>
        <a:spcBef>
          <a:spcPct val="0"/>
        </a:spcBef>
        <a:spcAft>
          <a:spcPct val="40000"/>
        </a:spcAft>
        <a:buClr>
          <a:schemeClr val="accent2"/>
        </a:buClr>
        <a:buSzPct val="95000"/>
        <a:buFont typeface="Wingdings" panose="05000000000000000000" pitchFamily="2" charset="2"/>
        <a:buChar char="n"/>
        <a:defRPr sz="1600">
          <a:solidFill>
            <a:srgbClr val="FFFFFF"/>
          </a:solidFill>
          <a:latin typeface="+mn-lt"/>
          <a:ea typeface="MS PGothic" pitchFamily="34" charset="-128"/>
          <a:cs typeface="+mn-cs"/>
        </a:defRPr>
      </a:lvl1pPr>
      <a:lvl2pPr marL="539750" indent="-269875" algn="l" rtl="0" eaLnBrk="0" fontAlgn="base" hangingPunct="0">
        <a:lnSpc>
          <a:spcPct val="110000"/>
        </a:lnSpc>
        <a:spcBef>
          <a:spcPct val="0"/>
        </a:spcBef>
        <a:spcAft>
          <a:spcPct val="40000"/>
        </a:spcAft>
        <a:buClr>
          <a:schemeClr val="accent2"/>
        </a:buClr>
        <a:buSzPct val="120000"/>
        <a:buFont typeface="Wingdings" panose="05000000000000000000" pitchFamily="2" charset="2"/>
        <a:buChar char="§"/>
        <a:defRPr sz="1600">
          <a:solidFill>
            <a:srgbClr val="FFFFFF"/>
          </a:solidFill>
          <a:latin typeface="+mn-lt"/>
          <a:ea typeface="MS PGothic" pitchFamily="34" charset="-128"/>
          <a:cs typeface="MS PGothic" pitchFamily="34" charset="-128"/>
        </a:defRPr>
      </a:lvl2pPr>
      <a:lvl3pPr marL="811213" indent="-271463" algn="l" rtl="0" eaLnBrk="0" fontAlgn="base" hangingPunct="0">
        <a:lnSpc>
          <a:spcPct val="110000"/>
        </a:lnSpc>
        <a:spcBef>
          <a:spcPct val="0"/>
        </a:spcBef>
        <a:spcAft>
          <a:spcPct val="40000"/>
        </a:spcAft>
        <a:buClr>
          <a:srgbClr val="0096D6"/>
        </a:buClr>
        <a:buSzPct val="120000"/>
        <a:buFont typeface="Wingdings" panose="05000000000000000000" pitchFamily="2" charset="2"/>
        <a:buChar char="§"/>
        <a:defRPr sz="1600">
          <a:solidFill>
            <a:srgbClr val="FFFFFF"/>
          </a:solidFill>
          <a:latin typeface="+mn-lt"/>
          <a:ea typeface="MS PGothic" panose="020B0600070205080204" pitchFamily="34" charset="-128"/>
          <a:cs typeface="+mn-cs"/>
        </a:defRPr>
      </a:lvl3pPr>
      <a:lvl4pPr marL="1071563" indent="-260350" algn="l" rtl="0" eaLnBrk="0" fontAlgn="base" hangingPunct="0">
        <a:lnSpc>
          <a:spcPct val="110000"/>
        </a:lnSpc>
        <a:spcBef>
          <a:spcPct val="0"/>
        </a:spcBef>
        <a:spcAft>
          <a:spcPct val="40000"/>
        </a:spcAft>
        <a:buClr>
          <a:srgbClr val="0096D6"/>
        </a:buClr>
        <a:buSzPct val="120000"/>
        <a:buFont typeface="Wingdings" panose="05000000000000000000" pitchFamily="2" charset="2"/>
        <a:buChar char="§"/>
        <a:defRPr sz="1600">
          <a:solidFill>
            <a:srgbClr val="FFFFFF"/>
          </a:solidFill>
          <a:latin typeface="+mn-lt"/>
          <a:ea typeface="Microsoft Sans Serif" charset="0"/>
          <a:cs typeface="+mn-cs"/>
        </a:defRPr>
      </a:lvl4pPr>
      <a:lvl5pPr marL="1341438" indent="-269875" algn="l" rtl="0" eaLnBrk="0" fontAlgn="base" hangingPunct="0">
        <a:lnSpc>
          <a:spcPct val="110000"/>
        </a:lnSpc>
        <a:spcBef>
          <a:spcPct val="0"/>
        </a:spcBef>
        <a:spcAft>
          <a:spcPct val="40000"/>
        </a:spcAft>
        <a:buClr>
          <a:srgbClr val="0096D6"/>
        </a:buClr>
        <a:buSzPct val="120000"/>
        <a:buFont typeface="Wingdings" panose="05000000000000000000" pitchFamily="2" charset="2"/>
        <a:buChar char="§"/>
        <a:defRPr sz="1600">
          <a:solidFill>
            <a:srgbClr val="FFFFFF"/>
          </a:solidFill>
          <a:latin typeface="+mn-lt"/>
          <a:ea typeface="Microsoft Sans Serif" charset="0"/>
          <a:cs typeface="+mn-cs"/>
        </a:defRPr>
      </a:lvl5pPr>
      <a:lvl6pPr marL="1263650" indent="-273050" algn="l" rtl="0" eaLnBrk="1" fontAlgn="base" hangingPunct="1">
        <a:lnSpc>
          <a:spcPct val="110000"/>
        </a:lnSpc>
        <a:spcBef>
          <a:spcPct val="0"/>
        </a:spcBef>
        <a:spcAft>
          <a:spcPct val="40000"/>
        </a:spcAft>
        <a:buClr>
          <a:srgbClr val="0096D6"/>
        </a:buClr>
        <a:buSzPct val="120000"/>
        <a:buFont typeface="Wingdings" charset="2"/>
        <a:buChar char="§"/>
        <a:defRPr sz="1600">
          <a:solidFill>
            <a:srgbClr val="4D4F53"/>
          </a:solidFill>
          <a:latin typeface="+mn-lt"/>
          <a:ea typeface="+mn-ea"/>
          <a:cs typeface="+mn-cs"/>
        </a:defRPr>
      </a:lvl6pPr>
      <a:lvl7pPr marL="1720850" indent="-273050" algn="l" rtl="0" eaLnBrk="1" fontAlgn="base" hangingPunct="1">
        <a:lnSpc>
          <a:spcPct val="110000"/>
        </a:lnSpc>
        <a:spcBef>
          <a:spcPct val="0"/>
        </a:spcBef>
        <a:spcAft>
          <a:spcPct val="40000"/>
        </a:spcAft>
        <a:buClr>
          <a:srgbClr val="0096D6"/>
        </a:buClr>
        <a:buSzPct val="120000"/>
        <a:buFont typeface="Wingdings" charset="2"/>
        <a:buChar char="§"/>
        <a:defRPr sz="1600">
          <a:solidFill>
            <a:srgbClr val="4D4F53"/>
          </a:solidFill>
          <a:latin typeface="+mn-lt"/>
          <a:ea typeface="+mn-ea"/>
          <a:cs typeface="+mn-cs"/>
        </a:defRPr>
      </a:lvl7pPr>
      <a:lvl8pPr marL="2178050" indent="-273050" algn="l" rtl="0" eaLnBrk="1" fontAlgn="base" hangingPunct="1">
        <a:lnSpc>
          <a:spcPct val="110000"/>
        </a:lnSpc>
        <a:spcBef>
          <a:spcPct val="0"/>
        </a:spcBef>
        <a:spcAft>
          <a:spcPct val="40000"/>
        </a:spcAft>
        <a:buClr>
          <a:srgbClr val="0096D6"/>
        </a:buClr>
        <a:buSzPct val="120000"/>
        <a:buFont typeface="Wingdings" charset="2"/>
        <a:buChar char="§"/>
        <a:defRPr sz="1600">
          <a:solidFill>
            <a:srgbClr val="4D4F53"/>
          </a:solidFill>
          <a:latin typeface="+mn-lt"/>
          <a:ea typeface="+mn-ea"/>
          <a:cs typeface="+mn-cs"/>
        </a:defRPr>
      </a:lvl8pPr>
      <a:lvl9pPr marL="2635250" indent="-273050" algn="l" rtl="0" eaLnBrk="1" fontAlgn="base" hangingPunct="1">
        <a:lnSpc>
          <a:spcPct val="110000"/>
        </a:lnSpc>
        <a:spcBef>
          <a:spcPct val="0"/>
        </a:spcBef>
        <a:spcAft>
          <a:spcPct val="40000"/>
        </a:spcAft>
        <a:buClr>
          <a:srgbClr val="0096D6"/>
        </a:buClr>
        <a:buSzPct val="120000"/>
        <a:buFont typeface="Wingdings" charset="2"/>
        <a:buChar char="§"/>
        <a:defRPr sz="1600">
          <a:solidFill>
            <a:srgbClr val="4D4F53"/>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
          <p:cNvSpPr>
            <a:spLocks/>
          </p:cNvSpPr>
          <p:nvPr userDrawn="1"/>
        </p:nvSpPr>
        <p:spPr bwMode="auto">
          <a:xfrm>
            <a:off x="0" y="3"/>
            <a:ext cx="12192000" cy="6858000"/>
          </a:xfrm>
          <a:prstGeom prst="rect">
            <a:avLst/>
          </a:prstGeom>
          <a:solidFill>
            <a:schemeClr val="tx1"/>
          </a:solidFill>
          <a:ln>
            <a:noFill/>
          </a:ln>
        </p:spPr>
        <p:txBody>
          <a:bodyPr lIns="0" tIns="0" rIns="0" bIns="0"/>
          <a:lstStyle/>
          <a:p>
            <a:pPr defTabSz="913689"/>
            <a:endParaRPr lang="de-DE" sz="1800">
              <a:solidFill>
                <a:srgbClr val="4D4F53"/>
              </a:solidFill>
            </a:endParaRPr>
          </a:p>
        </p:txBody>
      </p:sp>
      <p:sp>
        <p:nvSpPr>
          <p:cNvPr id="1027" name="Rectangle 56"/>
          <p:cNvSpPr>
            <a:spLocks noChangeArrowheads="1"/>
          </p:cNvSpPr>
          <p:nvPr/>
        </p:nvSpPr>
        <p:spPr bwMode="gray">
          <a:xfrm>
            <a:off x="160869" y="6597663"/>
            <a:ext cx="86360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lstStyle/>
          <a:p>
            <a:pPr algn="r" defTabSz="913689">
              <a:buClr>
                <a:srgbClr val="C1C3C7"/>
              </a:buClr>
            </a:pPr>
            <a:r>
              <a:rPr lang="en-GB" sz="800">
                <a:solidFill>
                  <a:srgbClr val="FFFFFF"/>
                </a:solidFill>
              </a:rPr>
              <a:t>  |</a:t>
            </a:r>
          </a:p>
        </p:txBody>
      </p:sp>
      <p:sp>
        <p:nvSpPr>
          <p:cNvPr id="1029" name="Rectangle 3"/>
          <p:cNvSpPr>
            <a:spLocks noGrp="1" noChangeArrowheads="1"/>
          </p:cNvSpPr>
          <p:nvPr>
            <p:ph type="body" idx="1"/>
          </p:nvPr>
        </p:nvSpPr>
        <p:spPr bwMode="gray">
          <a:xfrm>
            <a:off x="1007535" y="1268413"/>
            <a:ext cx="1017693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a:t>Edit Master Text Format</a:t>
            </a:r>
          </a:p>
          <a:p>
            <a:pPr lvl="1"/>
            <a:r>
              <a:rPr lang="en-GB"/>
              <a:t>Second Level</a:t>
            </a:r>
          </a:p>
          <a:p>
            <a:pPr lvl="2"/>
            <a:r>
              <a:rPr lang="en-GB"/>
              <a:t>Third Level</a:t>
            </a:r>
          </a:p>
          <a:p>
            <a:pPr lvl="3"/>
            <a:r>
              <a:rPr lang="en-GB"/>
              <a:t>Fourth Level</a:t>
            </a:r>
          </a:p>
          <a:p>
            <a:pPr lvl="4"/>
            <a:r>
              <a:rPr lang="en-GB"/>
              <a:t>Fifth Level</a:t>
            </a:r>
          </a:p>
        </p:txBody>
      </p:sp>
      <p:sp>
        <p:nvSpPr>
          <p:cNvPr id="1030" name="Rectangle 7"/>
          <p:cNvSpPr>
            <a:spLocks noGrp="1" noChangeArrowheads="1"/>
          </p:cNvSpPr>
          <p:nvPr>
            <p:ph type="title"/>
          </p:nvPr>
        </p:nvSpPr>
        <p:spPr bwMode="gray">
          <a:xfrm>
            <a:off x="1007535" y="3"/>
            <a:ext cx="101769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GB"/>
              <a:t>Edit Master Headline Format</a:t>
            </a:r>
          </a:p>
        </p:txBody>
      </p:sp>
      <p:sp>
        <p:nvSpPr>
          <p:cNvPr id="8" name="Freeform 2"/>
          <p:cNvSpPr>
            <a:spLocks/>
          </p:cNvSpPr>
          <p:nvPr/>
        </p:nvSpPr>
        <p:spPr bwMode="auto">
          <a:xfrm>
            <a:off x="0" y="6210301"/>
            <a:ext cx="12192000" cy="239713"/>
          </a:xfrm>
          <a:custGeom>
            <a:avLst/>
            <a:gdLst>
              <a:gd name="T0" fmla="*/ 0 w 21600"/>
              <a:gd name="T1" fmla="*/ 2659305 h 21600"/>
              <a:gd name="T2" fmla="*/ 2147483647 w 21600"/>
              <a:gd name="T3" fmla="*/ 2610064 h 21600"/>
              <a:gd name="T4" fmla="*/ 2147483647 w 21600"/>
              <a:gd name="T5" fmla="*/ 0 h 21600"/>
              <a:gd name="T6" fmla="*/ 2147483647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0" y="21600"/>
                  <a:pt x="15833" y="21200"/>
                  <a:pt x="15862" y="21200"/>
                </a:cubicBezTo>
                <a:cubicBezTo>
                  <a:pt x="16139" y="21200"/>
                  <a:pt x="16765" y="0"/>
                  <a:pt x="17033" y="0"/>
                </a:cubicBezTo>
                <a:cubicBezTo>
                  <a:pt x="17064" y="0"/>
                  <a:pt x="21600" y="0"/>
                  <a:pt x="21600" y="0"/>
                </a:cubicBezTo>
              </a:path>
            </a:pathLst>
          </a:custGeom>
          <a:noFill/>
          <a:ln w="19050" cap="flat">
            <a:solidFill>
              <a:srgbClr val="0088D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913689"/>
            <a:endParaRPr lang="de-DE" sz="1800">
              <a:solidFill>
                <a:srgbClr val="4D4F53"/>
              </a:solidFill>
            </a:endParaRPr>
          </a:p>
        </p:txBody>
      </p:sp>
      <p:pic>
        <p:nvPicPr>
          <p:cNvPr id="9"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690103" y="6438901"/>
            <a:ext cx="2252133" cy="17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round/>
                <a:headEnd/>
                <a:tailEnd/>
              </a14:hiddenLine>
            </a:ext>
          </a:extLst>
        </p:spPr>
      </p:pic>
    </p:spTree>
    <p:extLst>
      <p:ext uri="{BB962C8B-B14F-4D97-AF65-F5344CB8AC3E}">
        <p14:creationId xmlns:p14="http://schemas.microsoft.com/office/powerpoint/2010/main" val="251681809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Lst>
  <p:txStyles>
    <p:titleStyle>
      <a:lvl1pPr algn="l" rtl="0" eaLnBrk="1" fontAlgn="base" hangingPunct="1">
        <a:spcBef>
          <a:spcPct val="0"/>
        </a:spcBef>
        <a:spcAft>
          <a:spcPct val="0"/>
        </a:spcAft>
        <a:defRPr sz="2200" b="1">
          <a:solidFill>
            <a:schemeClr val="accent3"/>
          </a:solidFill>
          <a:latin typeface="+mj-lt"/>
          <a:ea typeface="ＭＳ Ｐゴシック" charset="0"/>
          <a:cs typeface="+mj-cs"/>
        </a:defRPr>
      </a:lvl1pPr>
      <a:lvl2pPr algn="l" rtl="0" eaLnBrk="1" fontAlgn="base" hangingPunct="1">
        <a:spcBef>
          <a:spcPct val="0"/>
        </a:spcBef>
        <a:spcAft>
          <a:spcPct val="0"/>
        </a:spcAft>
        <a:defRPr sz="2200" b="1">
          <a:solidFill>
            <a:schemeClr val="tx1"/>
          </a:solidFill>
          <a:latin typeface="Microsoft Sans Serif" pitchFamily="34" charset="0"/>
          <a:ea typeface="ＭＳ Ｐゴシック" charset="0"/>
          <a:cs typeface="Microsoft Sans Serif" pitchFamily="34" charset="0"/>
        </a:defRPr>
      </a:lvl2pPr>
      <a:lvl3pPr algn="l" rtl="0" eaLnBrk="1" fontAlgn="base" hangingPunct="1">
        <a:spcBef>
          <a:spcPct val="0"/>
        </a:spcBef>
        <a:spcAft>
          <a:spcPct val="0"/>
        </a:spcAft>
        <a:defRPr sz="2200" b="1">
          <a:solidFill>
            <a:schemeClr val="tx1"/>
          </a:solidFill>
          <a:latin typeface="Microsoft Sans Serif" pitchFamily="34" charset="0"/>
          <a:ea typeface="ＭＳ Ｐゴシック" charset="0"/>
          <a:cs typeface="Microsoft Sans Serif" pitchFamily="34" charset="0"/>
        </a:defRPr>
      </a:lvl3pPr>
      <a:lvl4pPr algn="l" rtl="0" eaLnBrk="1" fontAlgn="base" hangingPunct="1">
        <a:spcBef>
          <a:spcPct val="0"/>
        </a:spcBef>
        <a:spcAft>
          <a:spcPct val="0"/>
        </a:spcAft>
        <a:defRPr sz="2200" b="1">
          <a:solidFill>
            <a:schemeClr val="tx1"/>
          </a:solidFill>
          <a:latin typeface="Microsoft Sans Serif" pitchFamily="34" charset="0"/>
          <a:ea typeface="ＭＳ Ｐゴシック" charset="0"/>
          <a:cs typeface="Microsoft Sans Serif" pitchFamily="34" charset="0"/>
        </a:defRPr>
      </a:lvl4pPr>
      <a:lvl5pPr algn="l" rtl="0" eaLnBrk="1" fontAlgn="base" hangingPunct="1">
        <a:spcBef>
          <a:spcPct val="0"/>
        </a:spcBef>
        <a:spcAft>
          <a:spcPct val="0"/>
        </a:spcAft>
        <a:defRPr sz="2200" b="1">
          <a:solidFill>
            <a:schemeClr val="tx1"/>
          </a:solidFill>
          <a:latin typeface="Microsoft Sans Serif" pitchFamily="34" charset="0"/>
          <a:ea typeface="ＭＳ Ｐゴシック" charset="0"/>
          <a:cs typeface="Microsoft Sans Serif" pitchFamily="34" charset="0"/>
        </a:defRPr>
      </a:lvl5pPr>
      <a:lvl6pPr marL="456844"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6pPr>
      <a:lvl7pPr marL="913689"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7pPr>
      <a:lvl8pPr marL="1370532"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8pPr>
      <a:lvl9pPr marL="1827377"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9pPr>
    </p:titleStyle>
    <p:bodyStyle>
      <a:lvl1pPr marL="269668" indent="-269668" algn="l" rtl="0" eaLnBrk="1" fontAlgn="base" hangingPunct="1">
        <a:lnSpc>
          <a:spcPct val="110000"/>
        </a:lnSpc>
        <a:spcBef>
          <a:spcPct val="0"/>
        </a:spcBef>
        <a:spcAft>
          <a:spcPct val="40000"/>
        </a:spcAft>
        <a:buClr>
          <a:schemeClr val="accent2"/>
        </a:buClr>
        <a:buSzPct val="95000"/>
        <a:buFont typeface="Wingdings" charset="0"/>
        <a:buChar char="n"/>
        <a:defRPr sz="1700">
          <a:solidFill>
            <a:srgbClr val="FFFFFF"/>
          </a:solidFill>
          <a:latin typeface="+mn-lt"/>
          <a:ea typeface="ＭＳ Ｐゴシック" charset="0"/>
          <a:cs typeface="+mn-cs"/>
        </a:defRPr>
      </a:lvl1pPr>
      <a:lvl2pPr marL="539331" indent="-269668" algn="l" rtl="0" eaLnBrk="1" fontAlgn="base" hangingPunct="1">
        <a:lnSpc>
          <a:spcPct val="110000"/>
        </a:lnSpc>
        <a:spcBef>
          <a:spcPct val="0"/>
        </a:spcBef>
        <a:spcAft>
          <a:spcPct val="40000"/>
        </a:spcAft>
        <a:buClr>
          <a:schemeClr val="accent2"/>
        </a:buClr>
        <a:buSzPct val="120000"/>
        <a:buFont typeface="Wingdings" charset="0"/>
        <a:buChar char="§"/>
        <a:defRPr sz="1700">
          <a:solidFill>
            <a:srgbClr val="FFFFFF"/>
          </a:solidFill>
          <a:latin typeface="+mn-lt"/>
          <a:ea typeface="ＭＳ Ｐゴシック" charset="-128"/>
          <a:cs typeface="ＭＳ Ｐゴシック" charset="0"/>
        </a:defRPr>
      </a:lvl2pPr>
      <a:lvl3pPr marL="810582" indent="-271256" algn="l" rtl="0" eaLnBrk="1" fontAlgn="base" hangingPunct="1">
        <a:lnSpc>
          <a:spcPct val="110000"/>
        </a:lnSpc>
        <a:spcBef>
          <a:spcPct val="0"/>
        </a:spcBef>
        <a:spcAft>
          <a:spcPct val="40000"/>
        </a:spcAft>
        <a:buClr>
          <a:srgbClr val="0096D6"/>
        </a:buClr>
        <a:buSzPct val="120000"/>
        <a:buFont typeface="Wingdings" charset="0"/>
        <a:buChar char="§"/>
        <a:defRPr sz="1700">
          <a:solidFill>
            <a:srgbClr val="FFFFFF"/>
          </a:solidFill>
          <a:latin typeface="+mn-lt"/>
          <a:ea typeface="ＭＳ Ｐゴシック" charset="-128"/>
          <a:cs typeface="+mn-cs"/>
        </a:defRPr>
      </a:lvl3pPr>
      <a:lvl4pPr marL="1070729" indent="-260143" algn="l" rtl="0" eaLnBrk="1" fontAlgn="base" hangingPunct="1">
        <a:lnSpc>
          <a:spcPct val="110000"/>
        </a:lnSpc>
        <a:spcBef>
          <a:spcPct val="0"/>
        </a:spcBef>
        <a:spcAft>
          <a:spcPct val="40000"/>
        </a:spcAft>
        <a:buClr>
          <a:srgbClr val="0096D6"/>
        </a:buClr>
        <a:buSzPct val="120000"/>
        <a:buFont typeface="Wingdings" charset="0"/>
        <a:buChar char="§"/>
        <a:defRPr sz="1700">
          <a:solidFill>
            <a:srgbClr val="FFFFFF"/>
          </a:solidFill>
          <a:latin typeface="+mn-lt"/>
          <a:ea typeface="Microsoft Sans Serif" charset="0"/>
          <a:cs typeface="+mn-cs"/>
        </a:defRPr>
      </a:lvl4pPr>
      <a:lvl5pPr marL="1340396" indent="-269668" algn="l" rtl="0" eaLnBrk="1" fontAlgn="base" hangingPunct="1">
        <a:lnSpc>
          <a:spcPct val="110000"/>
        </a:lnSpc>
        <a:spcBef>
          <a:spcPct val="0"/>
        </a:spcBef>
        <a:spcAft>
          <a:spcPct val="40000"/>
        </a:spcAft>
        <a:buClr>
          <a:srgbClr val="0096D6"/>
        </a:buClr>
        <a:buSzPct val="120000"/>
        <a:buFont typeface="Wingdings" charset="0"/>
        <a:buChar char="§"/>
        <a:defRPr sz="1700">
          <a:solidFill>
            <a:srgbClr val="FFFFFF"/>
          </a:solidFill>
          <a:latin typeface="+mn-lt"/>
          <a:ea typeface="Microsoft Sans Serif" charset="0"/>
          <a:cs typeface="+mn-cs"/>
        </a:defRPr>
      </a:lvl5pPr>
      <a:lvl6pPr marL="1262668" indent="-272840" algn="l" rtl="0" eaLnBrk="1" fontAlgn="base" hangingPunct="1">
        <a:lnSpc>
          <a:spcPct val="110000"/>
        </a:lnSpc>
        <a:spcBef>
          <a:spcPct val="0"/>
        </a:spcBef>
        <a:spcAft>
          <a:spcPct val="40000"/>
        </a:spcAft>
        <a:buClr>
          <a:srgbClr val="0096D6"/>
        </a:buClr>
        <a:buSzPct val="120000"/>
        <a:buFont typeface="Wingdings" charset="2"/>
        <a:buChar char="§"/>
        <a:defRPr sz="1700">
          <a:solidFill>
            <a:srgbClr val="4D4F53"/>
          </a:solidFill>
          <a:latin typeface="+mn-lt"/>
          <a:ea typeface="+mn-ea"/>
          <a:cs typeface="+mn-cs"/>
        </a:defRPr>
      </a:lvl6pPr>
      <a:lvl7pPr marL="1719516" indent="-272840" algn="l" rtl="0" eaLnBrk="1" fontAlgn="base" hangingPunct="1">
        <a:lnSpc>
          <a:spcPct val="110000"/>
        </a:lnSpc>
        <a:spcBef>
          <a:spcPct val="0"/>
        </a:spcBef>
        <a:spcAft>
          <a:spcPct val="40000"/>
        </a:spcAft>
        <a:buClr>
          <a:srgbClr val="0096D6"/>
        </a:buClr>
        <a:buSzPct val="120000"/>
        <a:buFont typeface="Wingdings" charset="2"/>
        <a:buChar char="§"/>
        <a:defRPr sz="1700">
          <a:solidFill>
            <a:srgbClr val="4D4F53"/>
          </a:solidFill>
          <a:latin typeface="+mn-lt"/>
          <a:ea typeface="+mn-ea"/>
          <a:cs typeface="+mn-cs"/>
        </a:defRPr>
      </a:lvl7pPr>
      <a:lvl8pPr marL="2176355" indent="-272840" algn="l" rtl="0" eaLnBrk="1" fontAlgn="base" hangingPunct="1">
        <a:lnSpc>
          <a:spcPct val="110000"/>
        </a:lnSpc>
        <a:spcBef>
          <a:spcPct val="0"/>
        </a:spcBef>
        <a:spcAft>
          <a:spcPct val="40000"/>
        </a:spcAft>
        <a:buClr>
          <a:srgbClr val="0096D6"/>
        </a:buClr>
        <a:buSzPct val="120000"/>
        <a:buFont typeface="Wingdings" charset="2"/>
        <a:buChar char="§"/>
        <a:defRPr sz="1700">
          <a:solidFill>
            <a:srgbClr val="4D4F53"/>
          </a:solidFill>
          <a:latin typeface="+mn-lt"/>
          <a:ea typeface="+mn-ea"/>
          <a:cs typeface="+mn-cs"/>
        </a:defRPr>
      </a:lvl8pPr>
      <a:lvl9pPr marL="2633204" indent="-272840" algn="l" rtl="0" eaLnBrk="1" fontAlgn="base" hangingPunct="1">
        <a:lnSpc>
          <a:spcPct val="110000"/>
        </a:lnSpc>
        <a:spcBef>
          <a:spcPct val="0"/>
        </a:spcBef>
        <a:spcAft>
          <a:spcPct val="40000"/>
        </a:spcAft>
        <a:buClr>
          <a:srgbClr val="0096D6"/>
        </a:buClr>
        <a:buSzPct val="120000"/>
        <a:buFont typeface="Wingdings" charset="2"/>
        <a:buChar char="§"/>
        <a:defRPr sz="1700">
          <a:solidFill>
            <a:srgbClr val="4D4F53"/>
          </a:solidFill>
          <a:latin typeface="+mn-lt"/>
          <a:ea typeface="+mn-ea"/>
          <a:cs typeface="+mn-cs"/>
        </a:defRPr>
      </a:lvl9pPr>
    </p:bodyStyle>
    <p:otherStyle>
      <a:defPPr>
        <a:defRPr lang="de-DE"/>
      </a:defPPr>
      <a:lvl1pPr marL="0" algn="l" defTabSz="456844" rtl="0" eaLnBrk="1" latinLnBrk="0" hangingPunct="1">
        <a:defRPr sz="1800" kern="1200">
          <a:solidFill>
            <a:schemeClr val="tx1"/>
          </a:solidFill>
          <a:latin typeface="+mn-lt"/>
          <a:ea typeface="+mn-ea"/>
          <a:cs typeface="+mn-cs"/>
        </a:defRPr>
      </a:lvl1pPr>
      <a:lvl2pPr marL="456844" algn="l" defTabSz="456844" rtl="0" eaLnBrk="1" latinLnBrk="0" hangingPunct="1">
        <a:defRPr sz="1800" kern="1200">
          <a:solidFill>
            <a:schemeClr val="tx1"/>
          </a:solidFill>
          <a:latin typeface="+mn-lt"/>
          <a:ea typeface="+mn-ea"/>
          <a:cs typeface="+mn-cs"/>
        </a:defRPr>
      </a:lvl2pPr>
      <a:lvl3pPr marL="913689" algn="l" defTabSz="456844" rtl="0" eaLnBrk="1" latinLnBrk="0" hangingPunct="1">
        <a:defRPr sz="1800" kern="1200">
          <a:solidFill>
            <a:schemeClr val="tx1"/>
          </a:solidFill>
          <a:latin typeface="+mn-lt"/>
          <a:ea typeface="+mn-ea"/>
          <a:cs typeface="+mn-cs"/>
        </a:defRPr>
      </a:lvl3pPr>
      <a:lvl4pPr marL="1370532" algn="l" defTabSz="456844" rtl="0" eaLnBrk="1" latinLnBrk="0" hangingPunct="1">
        <a:defRPr sz="1800" kern="1200">
          <a:solidFill>
            <a:schemeClr val="tx1"/>
          </a:solidFill>
          <a:latin typeface="+mn-lt"/>
          <a:ea typeface="+mn-ea"/>
          <a:cs typeface="+mn-cs"/>
        </a:defRPr>
      </a:lvl4pPr>
      <a:lvl5pPr marL="1827377" algn="l" defTabSz="456844" rtl="0" eaLnBrk="1" latinLnBrk="0" hangingPunct="1">
        <a:defRPr sz="1800" kern="1200">
          <a:solidFill>
            <a:schemeClr val="tx1"/>
          </a:solidFill>
          <a:latin typeface="+mn-lt"/>
          <a:ea typeface="+mn-ea"/>
          <a:cs typeface="+mn-cs"/>
        </a:defRPr>
      </a:lvl5pPr>
      <a:lvl6pPr marL="2284221" algn="l" defTabSz="456844" rtl="0" eaLnBrk="1" latinLnBrk="0" hangingPunct="1">
        <a:defRPr sz="1800" kern="1200">
          <a:solidFill>
            <a:schemeClr val="tx1"/>
          </a:solidFill>
          <a:latin typeface="+mn-lt"/>
          <a:ea typeface="+mn-ea"/>
          <a:cs typeface="+mn-cs"/>
        </a:defRPr>
      </a:lvl6pPr>
      <a:lvl7pPr marL="2741069" algn="l" defTabSz="456844" rtl="0" eaLnBrk="1" latinLnBrk="0" hangingPunct="1">
        <a:defRPr sz="1800" kern="1200">
          <a:solidFill>
            <a:schemeClr val="tx1"/>
          </a:solidFill>
          <a:latin typeface="+mn-lt"/>
          <a:ea typeface="+mn-ea"/>
          <a:cs typeface="+mn-cs"/>
        </a:defRPr>
      </a:lvl7pPr>
      <a:lvl8pPr marL="3197911" algn="l" defTabSz="456844" rtl="0" eaLnBrk="1" latinLnBrk="0" hangingPunct="1">
        <a:defRPr sz="1800" kern="1200">
          <a:solidFill>
            <a:schemeClr val="tx1"/>
          </a:solidFill>
          <a:latin typeface="+mn-lt"/>
          <a:ea typeface="+mn-ea"/>
          <a:cs typeface="+mn-cs"/>
        </a:defRPr>
      </a:lvl8pPr>
      <a:lvl9pPr marL="3654758" algn="l" defTabSz="45684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813136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4C681C56-0390-164A-A87C-3E84397AF8B4}"/>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05936773"/>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Lst>
  <p:transition>
    <p:fade/>
  </p:transition>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5" y="1189179"/>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79302" y="3012080"/>
            <a:ext cx="6858623" cy="833218"/>
          </a:xfrm>
          <a:prstGeom prst="rect">
            <a:avLst/>
          </a:prstGeom>
        </p:spPr>
      </p:pic>
    </p:spTree>
    <p:extLst>
      <p:ext uri="{BB962C8B-B14F-4D97-AF65-F5344CB8AC3E}">
        <p14:creationId xmlns:p14="http://schemas.microsoft.com/office/powerpoint/2010/main" val="403199795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Lst>
  <p:transition>
    <p:fade/>
  </p:transition>
  <p:txStyles>
    <p:titleStyle>
      <a:lvl1pPr algn="l" defTabSz="896193" rtl="0" eaLnBrk="1" latinLnBrk="0" hangingPunct="1">
        <a:lnSpc>
          <a:spcPct val="90000"/>
        </a:lnSpc>
        <a:spcBef>
          <a:spcPct val="0"/>
        </a:spcBef>
        <a:buNone/>
        <a:defRPr lang="en-US" sz="4704"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4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3928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8927"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569"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212"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453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6pPr>
      <a:lvl7pPr marL="2912626"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7pPr>
      <a:lvl8pPr marL="3360722"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8pPr>
      <a:lvl9pPr marL="380882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9pPr>
    </p:bodyStyle>
    <p:otherStyle>
      <a:defPPr>
        <a:defRPr lang="en-US"/>
      </a:defPPr>
      <a:lvl1pPr marL="0" algn="l" defTabSz="896193" rtl="0" eaLnBrk="1" latinLnBrk="0" hangingPunct="1">
        <a:defRPr sz="1729" kern="1200">
          <a:solidFill>
            <a:schemeClr val="tx1"/>
          </a:solidFill>
          <a:latin typeface="+mn-lt"/>
          <a:ea typeface="+mn-ea"/>
          <a:cs typeface="+mn-cs"/>
        </a:defRPr>
      </a:lvl1pPr>
      <a:lvl2pPr marL="448096" algn="l" defTabSz="896193" rtl="0" eaLnBrk="1" latinLnBrk="0" hangingPunct="1">
        <a:defRPr sz="1729" kern="1200">
          <a:solidFill>
            <a:schemeClr val="tx1"/>
          </a:solidFill>
          <a:latin typeface="+mn-lt"/>
          <a:ea typeface="+mn-ea"/>
          <a:cs typeface="+mn-cs"/>
        </a:defRPr>
      </a:lvl2pPr>
      <a:lvl3pPr marL="896193" algn="l" defTabSz="896193" rtl="0" eaLnBrk="1" latinLnBrk="0" hangingPunct="1">
        <a:defRPr sz="1729" kern="1200">
          <a:solidFill>
            <a:schemeClr val="tx1"/>
          </a:solidFill>
          <a:latin typeface="+mn-lt"/>
          <a:ea typeface="+mn-ea"/>
          <a:cs typeface="+mn-cs"/>
        </a:defRPr>
      </a:lvl3pPr>
      <a:lvl4pPr marL="1344288" algn="l" defTabSz="896193" rtl="0" eaLnBrk="1" latinLnBrk="0" hangingPunct="1">
        <a:defRPr sz="1729" kern="1200">
          <a:solidFill>
            <a:schemeClr val="tx1"/>
          </a:solidFill>
          <a:latin typeface="+mn-lt"/>
          <a:ea typeface="+mn-ea"/>
          <a:cs typeface="+mn-cs"/>
        </a:defRPr>
      </a:lvl4pPr>
      <a:lvl5pPr marL="1792385" algn="l" defTabSz="896193" rtl="0" eaLnBrk="1" latinLnBrk="0" hangingPunct="1">
        <a:defRPr sz="1729" kern="1200">
          <a:solidFill>
            <a:schemeClr val="tx1"/>
          </a:solidFill>
          <a:latin typeface="+mn-lt"/>
          <a:ea typeface="+mn-ea"/>
          <a:cs typeface="+mn-cs"/>
        </a:defRPr>
      </a:lvl5pPr>
      <a:lvl6pPr marL="2240483" algn="l" defTabSz="896193" rtl="0" eaLnBrk="1" latinLnBrk="0" hangingPunct="1">
        <a:defRPr sz="1729" kern="1200">
          <a:solidFill>
            <a:schemeClr val="tx1"/>
          </a:solidFill>
          <a:latin typeface="+mn-lt"/>
          <a:ea typeface="+mn-ea"/>
          <a:cs typeface="+mn-cs"/>
        </a:defRPr>
      </a:lvl6pPr>
      <a:lvl7pPr marL="2688578" algn="l" defTabSz="896193" rtl="0" eaLnBrk="1" latinLnBrk="0" hangingPunct="1">
        <a:defRPr sz="1729" kern="1200">
          <a:solidFill>
            <a:schemeClr val="tx1"/>
          </a:solidFill>
          <a:latin typeface="+mn-lt"/>
          <a:ea typeface="+mn-ea"/>
          <a:cs typeface="+mn-cs"/>
        </a:defRPr>
      </a:lvl7pPr>
      <a:lvl8pPr marL="3136675" algn="l" defTabSz="896193" rtl="0" eaLnBrk="1" latinLnBrk="0" hangingPunct="1">
        <a:defRPr sz="1729" kern="1200">
          <a:solidFill>
            <a:schemeClr val="tx1"/>
          </a:solidFill>
          <a:latin typeface="+mn-lt"/>
          <a:ea typeface="+mn-ea"/>
          <a:cs typeface="+mn-cs"/>
        </a:defRPr>
      </a:lvl8pPr>
      <a:lvl9pPr marL="3584772" algn="l" defTabSz="896193" rtl="0" eaLnBrk="1" latinLnBrk="0" hangingPunct="1">
        <a:defRPr sz="1729"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32161718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Lst>
  <p:transition>
    <p:fade/>
  </p:transition>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293.xml"/><Relationship Id="rId4" Type="http://schemas.openxmlformats.org/officeDocument/2006/relationships/image" Target="../media/image1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7.xml"/></Relationships>
</file>

<file path=ppt/slides/_rels/slide14.xml.rels><?xml version="1.0" encoding="UTF-8" standalone="yes"?>
<Relationships xmlns="http://schemas.openxmlformats.org/package/2006/relationships"><Relationship Id="rId3" Type="http://schemas.openxmlformats.org/officeDocument/2006/relationships/hyperlink" Target="http://www.skypepreview.com/" TargetMode="External"/><Relationship Id="rId2" Type="http://schemas.openxmlformats.org/officeDocument/2006/relationships/notesSlide" Target="../notesSlides/notesSlide7.xml"/><Relationship Id="rId1" Type="http://schemas.openxmlformats.org/officeDocument/2006/relationships/slideLayout" Target="../slideLayouts/slideLayout293.xml"/><Relationship Id="rId4" Type="http://schemas.openxmlformats.org/officeDocument/2006/relationships/image" Target="../media/image117.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0.xml"/></Relationships>
</file>

<file path=ppt/slides/_rels/slide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xml"/><Relationship Id="rId1" Type="http://schemas.openxmlformats.org/officeDocument/2006/relationships/slideLayout" Target="../slideLayouts/slideLayout290.xml"/></Relationships>
</file>

<file path=ppt/slides/_rels/slide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xml"/><Relationship Id="rId1" Type="http://schemas.openxmlformats.org/officeDocument/2006/relationships/slideLayout" Target="../slideLayouts/slideLayout29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0.xml"/></Relationships>
</file>

<file path=ppt/slides/_rels/slide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22.xml.rels><?xml version="1.0" encoding="UTF-8" standalone="yes"?>
<Relationships xmlns="http://schemas.openxmlformats.org/package/2006/relationships"><Relationship Id="rId2" Type="http://schemas.openxmlformats.org/officeDocument/2006/relationships/image" Target="../media/image120.gif"/><Relationship Id="rId1" Type="http://schemas.openxmlformats.org/officeDocument/2006/relationships/slideLayout" Target="../slideLayouts/slideLayout290.xml"/></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9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0.xm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microsoftteams/manage-emergency-call-routing-policies" TargetMode="External"/><Relationship Id="rId1" Type="http://schemas.openxmlformats.org/officeDocument/2006/relationships/slideLayout" Target="../slideLayouts/slideLayout29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xml"/><Relationship Id="rId1" Type="http://schemas.openxmlformats.org/officeDocument/2006/relationships/slideLayout" Target="../slideLayouts/slideLayout290.xml"/><Relationship Id="rId4" Type="http://schemas.openxmlformats.org/officeDocument/2006/relationships/image" Target="../media/image124.png"/></Relationships>
</file>

<file path=ppt/slides/_rels/slide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jpeg"/><Relationship Id="rId1" Type="http://schemas.openxmlformats.org/officeDocument/2006/relationships/slideLayout" Target="../slideLayouts/slideLayout273.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png"/></Relationships>
</file>

<file path=ppt/slides/_rels/slide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9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0.xml"/></Relationships>
</file>

<file path=ppt/slides/_rels/slide38.xml.rels><?xml version="1.0" encoding="UTF-8" standalone="yes"?>
<Relationships xmlns="http://schemas.openxmlformats.org/package/2006/relationships"><Relationship Id="rId2" Type="http://schemas.openxmlformats.org/officeDocument/2006/relationships/hyperlink" Target="https://www.meetup.com/MNTeams/" TargetMode="External"/><Relationship Id="rId1" Type="http://schemas.openxmlformats.org/officeDocument/2006/relationships/slideLayout" Target="../slideLayouts/slideLayout319.xml"/></Relationships>
</file>

<file path=ppt/slides/_rels/slide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83.xml"/></Relationships>
</file>

<file path=ppt/slides/_rels/slide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3.xml"/></Relationships>
</file>

<file path=ppt/slides/_rels/slide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xml"/><Relationship Id="rId1" Type="http://schemas.openxmlformats.org/officeDocument/2006/relationships/slideLayout" Target="../slideLayouts/slideLayout2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54" y="3584619"/>
            <a:ext cx="11653523" cy="1015663"/>
          </a:xfrm>
        </p:spPr>
        <p:txBody>
          <a:bodyPr/>
          <a:lstStyle/>
          <a:p>
            <a:r>
              <a:rPr lang="en-US" sz="3600" dirty="0"/>
              <a:t>Richard Brynteson, Skype and Teams MVP</a:t>
            </a:r>
            <a:br>
              <a:rPr lang="en-US" sz="3600" dirty="0"/>
            </a:br>
            <a:r>
              <a:rPr lang="en-US" sz="2400" dirty="0"/>
              <a:t>Web: theargylemvp.com Twitter: @</a:t>
            </a:r>
            <a:r>
              <a:rPr lang="en-US" sz="2400" dirty="0" err="1"/>
              <a:t>rbrynteson</a:t>
            </a:r>
            <a:r>
              <a:rPr lang="en-US" sz="2400" dirty="0"/>
              <a:t> GitHub: @</a:t>
            </a:r>
            <a:r>
              <a:rPr lang="en-US" sz="2400" dirty="0" err="1"/>
              <a:t>rbrynteson</a:t>
            </a:r>
            <a:endParaRPr lang="en-US" sz="1050" dirty="0"/>
          </a:p>
        </p:txBody>
      </p:sp>
      <p:sp>
        <p:nvSpPr>
          <p:cNvPr id="3" name="Text Placeholder 2"/>
          <p:cNvSpPr>
            <a:spLocks noGrp="1"/>
          </p:cNvSpPr>
          <p:nvPr>
            <p:ph type="body" idx="4294967295"/>
          </p:nvPr>
        </p:nvSpPr>
        <p:spPr>
          <a:xfrm>
            <a:off x="801254" y="1811424"/>
            <a:ext cx="10363200" cy="1661993"/>
          </a:xfrm>
        </p:spPr>
        <p:txBody>
          <a:bodyPr/>
          <a:lstStyle/>
          <a:p>
            <a:pPr marL="0" indent="0">
              <a:buNone/>
            </a:pPr>
            <a:r>
              <a:rPr lang="en-US" sz="4800" dirty="0"/>
              <a:t>Microsoft Teams</a:t>
            </a:r>
          </a:p>
          <a:p>
            <a:pPr marL="0" indent="0">
              <a:buNone/>
            </a:pPr>
            <a:r>
              <a:rPr lang="en-US" sz="4800" dirty="0"/>
              <a:t>The PBX of the Future</a:t>
            </a:r>
          </a:p>
        </p:txBody>
      </p:sp>
    </p:spTree>
    <p:extLst>
      <p:ext uri="{BB962C8B-B14F-4D97-AF65-F5344CB8AC3E}">
        <p14:creationId xmlns:p14="http://schemas.microsoft.com/office/powerpoint/2010/main" val="81519651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2D995-25F9-455D-BF80-C831A0D087D2}"/>
              </a:ext>
            </a:extLst>
          </p:cNvPr>
          <p:cNvSpPr/>
          <p:nvPr/>
        </p:nvSpPr>
        <p:spPr bwMode="auto">
          <a:xfrm>
            <a:off x="586231" y="1159243"/>
            <a:ext cx="11019538" cy="437260"/>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defTabSz="914367" rtl="0" eaLnBrk="1" fontAlgn="auto" latinLnBrk="0" hangingPunct="1">
              <a:lnSpc>
                <a:spcPct val="100000"/>
              </a:lnSpc>
              <a:spcBef>
                <a:spcPts val="0"/>
              </a:spcBef>
              <a:spcAft>
                <a:spcPts val="3000"/>
              </a:spcAft>
              <a:buClrTx/>
              <a:buSzTx/>
              <a:buFontTx/>
              <a:buNone/>
              <a:tabLst>
                <a:tab pos="224097" algn="l"/>
              </a:tabLst>
              <a:defRPr/>
            </a:pPr>
            <a:r>
              <a:rPr kumimoji="0" lang="en-US" sz="24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 Supports Existing SfB 3PIP Phones</a:t>
            </a:r>
          </a:p>
        </p:txBody>
      </p:sp>
      <p:sp>
        <p:nvSpPr>
          <p:cNvPr id="2" name="Title 1">
            <a:extLst>
              <a:ext uri="{FF2B5EF4-FFF2-40B4-BE49-F238E27FC236}">
                <a16:creationId xmlns:a16="http://schemas.microsoft.com/office/drawing/2014/main" id="{B8909C21-9A34-4358-86DF-FB109EDA93D1}"/>
              </a:ext>
            </a:extLst>
          </p:cNvPr>
          <p:cNvSpPr>
            <a:spLocks noGrp="1"/>
          </p:cNvSpPr>
          <p:nvPr>
            <p:ph type="title"/>
          </p:nvPr>
        </p:nvSpPr>
        <p:spPr>
          <a:xfrm>
            <a:off x="588263" y="457200"/>
            <a:ext cx="11018520" cy="553998"/>
          </a:xfrm>
        </p:spPr>
        <p:txBody>
          <a:bodyPr/>
          <a:lstStyle/>
          <a:p>
            <a:r>
              <a:rPr lang="en-GB" dirty="0"/>
              <a:t>Phones</a:t>
            </a:r>
            <a:endParaRPr lang="en-US" dirty="0">
              <a:solidFill>
                <a:schemeClr val="tx1"/>
              </a:solidFill>
            </a:endParaRPr>
          </a:p>
        </p:txBody>
      </p:sp>
      <p:sp>
        <p:nvSpPr>
          <p:cNvPr id="28" name="Rectangle 27">
            <a:extLst>
              <a:ext uri="{FF2B5EF4-FFF2-40B4-BE49-F238E27FC236}">
                <a16:creationId xmlns:a16="http://schemas.microsoft.com/office/drawing/2014/main" id="{F548E170-B085-4BA0-89D2-A6151227DC7B}"/>
              </a:ext>
            </a:extLst>
          </p:cNvPr>
          <p:cNvSpPr/>
          <p:nvPr/>
        </p:nvSpPr>
        <p:spPr bwMode="auto">
          <a:xfrm>
            <a:off x="586230" y="2991740"/>
            <a:ext cx="11019538" cy="437260"/>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defTabSz="914367" rtl="0" eaLnBrk="1" fontAlgn="auto" latinLnBrk="0" hangingPunct="1">
              <a:lnSpc>
                <a:spcPct val="100000"/>
              </a:lnSpc>
              <a:spcBef>
                <a:spcPts val="0"/>
              </a:spcBef>
              <a:spcAft>
                <a:spcPts val="3000"/>
              </a:spcAft>
              <a:buClrTx/>
              <a:buSzTx/>
              <a:buFontTx/>
              <a:buNone/>
              <a:tabLst>
                <a:tab pos="224097" algn="l"/>
              </a:tabLst>
              <a:defRPr/>
            </a:pPr>
            <a:r>
              <a:rPr lang="en-US" sz="2400" dirty="0">
                <a:solidFill>
                  <a:srgbClr val="FFFFFF"/>
                </a:solidFill>
                <a:latin typeface="Segoe UI Semibold"/>
                <a:ea typeface="Times New Roman" panose="02020603050405020304" pitchFamily="18" charset="0"/>
              </a:rPr>
              <a:t> Native Teams Devices</a:t>
            </a:r>
            <a:endParaRPr kumimoji="0" lang="en-US" sz="24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endParaRPr>
          </a:p>
        </p:txBody>
      </p:sp>
      <p:pic>
        <p:nvPicPr>
          <p:cNvPr id="30" name="Picture 29">
            <a:extLst>
              <a:ext uri="{FF2B5EF4-FFF2-40B4-BE49-F238E27FC236}">
                <a16:creationId xmlns:a16="http://schemas.microsoft.com/office/drawing/2014/main" id="{8752831D-67D2-496B-9EA1-AFDCBEA23CD7}"/>
              </a:ext>
            </a:extLst>
          </p:cNvPr>
          <p:cNvPicPr>
            <a:picLocks noChangeAspect="1"/>
          </p:cNvPicPr>
          <p:nvPr/>
        </p:nvPicPr>
        <p:blipFill>
          <a:blip r:embed="rId3"/>
          <a:stretch>
            <a:fillRect/>
          </a:stretch>
        </p:blipFill>
        <p:spPr>
          <a:xfrm>
            <a:off x="1343549" y="4565046"/>
            <a:ext cx="9504901" cy="2292954"/>
          </a:xfrm>
          <a:prstGeom prst="rect">
            <a:avLst/>
          </a:prstGeom>
        </p:spPr>
      </p:pic>
      <p:pic>
        <p:nvPicPr>
          <p:cNvPr id="32" name="Picture 31" descr="Image result for skype for business vvx">
            <a:extLst>
              <a:ext uri="{FF2B5EF4-FFF2-40B4-BE49-F238E27FC236}">
                <a16:creationId xmlns:a16="http://schemas.microsoft.com/office/drawing/2014/main" id="{30A337B4-83FD-4154-BAD8-5111D62D167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16151" y="734199"/>
            <a:ext cx="1951274" cy="19512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335A6C-7E66-449F-8531-EBA454FBEBB0}"/>
              </a:ext>
            </a:extLst>
          </p:cNvPr>
          <p:cNvSpPr txBox="1"/>
          <p:nvPr/>
        </p:nvSpPr>
        <p:spPr>
          <a:xfrm>
            <a:off x="727364" y="1808018"/>
            <a:ext cx="5237018" cy="92333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Via cloud gateway</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Limited functionality</a:t>
            </a:r>
          </a:p>
          <a:p>
            <a:pPr algn="l"/>
            <a:endParaRPr lang="en-US" sz="20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D38D787B-AC2A-45DB-A651-C304B20B0AA2}"/>
              </a:ext>
            </a:extLst>
          </p:cNvPr>
          <p:cNvSpPr txBox="1"/>
          <p:nvPr/>
        </p:nvSpPr>
        <p:spPr>
          <a:xfrm>
            <a:off x="727364" y="3574473"/>
            <a:ext cx="5569527" cy="123110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New generation of phones with Teams client</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Client by Microsoft</a:t>
            </a:r>
          </a:p>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Managed through Teams Admin Center</a:t>
            </a: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149450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09C21-9A34-4358-86DF-FB109EDA93D1}"/>
              </a:ext>
            </a:extLst>
          </p:cNvPr>
          <p:cNvSpPr>
            <a:spLocks noGrp="1"/>
          </p:cNvSpPr>
          <p:nvPr>
            <p:ph type="title"/>
          </p:nvPr>
        </p:nvSpPr>
        <p:spPr>
          <a:xfrm>
            <a:off x="588263" y="457200"/>
            <a:ext cx="11018520" cy="553998"/>
          </a:xfrm>
        </p:spPr>
        <p:txBody>
          <a:bodyPr/>
          <a:lstStyle/>
          <a:p>
            <a:r>
              <a:rPr lang="en-GB" dirty="0"/>
              <a:t>Considerations and Gaps</a:t>
            </a:r>
            <a:endParaRPr lang="en-US" dirty="0">
              <a:solidFill>
                <a:schemeClr val="tx1"/>
              </a:solidFill>
            </a:endParaRPr>
          </a:p>
        </p:txBody>
      </p:sp>
      <p:sp>
        <p:nvSpPr>
          <p:cNvPr id="3" name="TextBox 2">
            <a:extLst>
              <a:ext uri="{FF2B5EF4-FFF2-40B4-BE49-F238E27FC236}">
                <a16:creationId xmlns:a16="http://schemas.microsoft.com/office/drawing/2014/main" id="{CB335A6C-7E66-449F-8531-EBA454FBEBB0}"/>
              </a:ext>
            </a:extLst>
          </p:cNvPr>
          <p:cNvSpPr txBox="1"/>
          <p:nvPr/>
        </p:nvSpPr>
        <p:spPr>
          <a:xfrm>
            <a:off x="727364" y="1274564"/>
            <a:ext cx="5237018" cy="363176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Features may have the same name but a different workflow will users change behavior?</a:t>
            </a:r>
          </a:p>
          <a:p>
            <a:pPr marL="342900" indent="-342900">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Teams defaults to full screen</a:t>
            </a:r>
          </a:p>
          <a:p>
            <a:pPr marL="342900" indent="-342900">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Map existing PBX usage to Teams features, what features are actually used?</a:t>
            </a:r>
          </a:p>
          <a:p>
            <a:pPr algn="l"/>
            <a:endParaRPr lang="en-US" sz="2000" dirty="0">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31EDC8A3-689A-49BA-9509-79F2D0AEFEE5}"/>
              </a:ext>
            </a:extLst>
          </p:cNvPr>
          <p:cNvSpPr txBox="1"/>
          <p:nvPr/>
        </p:nvSpPr>
        <p:spPr>
          <a:xfrm>
            <a:off x="6227620" y="1108308"/>
            <a:ext cx="5237018" cy="5970865"/>
          </a:xfrm>
          <a:prstGeom prst="rect">
            <a:avLst/>
          </a:prstGeom>
          <a:noFill/>
        </p:spPr>
        <p:txBody>
          <a:bodyPr wrap="square" lIns="0" tIns="0" rIns="0" bIns="0" rtlCol="0">
            <a:spAutoFit/>
          </a:bodyPr>
          <a:lstStyle/>
          <a:p>
            <a:pPr marL="457200" indent="-457200" fontAlgn="ctr">
              <a:buFont typeface="Arial" panose="020B0604020202020204" pitchFamily="34" charset="0"/>
              <a:buChar char="•"/>
            </a:pPr>
            <a:r>
              <a:rPr lang="en-GB" sz="3200" dirty="0"/>
              <a:t>Feature gaps</a:t>
            </a:r>
          </a:p>
          <a:p>
            <a:pPr marL="809271" lvl="1" indent="-342900" fontAlgn="ctr">
              <a:buFont typeface="Arial" panose="020B0604020202020204" pitchFamily="34" charset="0"/>
              <a:buChar char="•"/>
            </a:pPr>
            <a:r>
              <a:rPr lang="en-GB" sz="2400" dirty="0"/>
              <a:t>Unassigned number</a:t>
            </a:r>
          </a:p>
          <a:p>
            <a:pPr marL="809271" lvl="1" indent="-342900" fontAlgn="ctr">
              <a:buFont typeface="Arial" panose="020B0604020202020204" pitchFamily="34" charset="0"/>
              <a:buChar char="•"/>
            </a:pPr>
            <a:r>
              <a:rPr lang="en-GB" sz="2400" dirty="0"/>
              <a:t>User Music on Hold</a:t>
            </a:r>
          </a:p>
          <a:p>
            <a:pPr marL="809271" lvl="1" indent="-342900" fontAlgn="ctr">
              <a:buFont typeface="Arial" panose="020B0604020202020204" pitchFamily="34" charset="0"/>
              <a:buChar char="•"/>
            </a:pPr>
            <a:r>
              <a:rPr lang="en-GB" sz="2400" dirty="0"/>
              <a:t>VDI</a:t>
            </a:r>
          </a:p>
          <a:p>
            <a:pPr marL="809271" lvl="1" indent="-342900" fontAlgn="ctr">
              <a:buFont typeface="Arial" panose="020B0604020202020204" pitchFamily="34" charset="0"/>
              <a:buChar char="•"/>
            </a:pPr>
            <a:r>
              <a:rPr lang="en-GB" sz="2400" dirty="0"/>
              <a:t>IP Phone Features – Line keys, speed dials, function buttons</a:t>
            </a:r>
          </a:p>
          <a:p>
            <a:pPr marL="809271" lvl="1" indent="-342900" fontAlgn="ctr">
              <a:buFont typeface="Arial" panose="020B0604020202020204" pitchFamily="34" charset="0"/>
              <a:buChar char="•"/>
            </a:pPr>
            <a:r>
              <a:rPr lang="en-GB" sz="2400" dirty="0"/>
              <a:t>Highly granular RBAC for admin</a:t>
            </a:r>
          </a:p>
          <a:p>
            <a:pPr marL="809271" lvl="1" indent="-342900" fontAlgn="ctr">
              <a:buFont typeface="Arial" panose="020B0604020202020204" pitchFamily="34" charset="0"/>
              <a:buChar char="•"/>
            </a:pPr>
            <a:r>
              <a:rPr lang="en-GB" sz="2400" dirty="0"/>
              <a:t>API coverage (third party interop, billing, performance reports)</a:t>
            </a:r>
          </a:p>
          <a:p>
            <a:pPr marL="809271" lvl="1" indent="-342900" fontAlgn="ctr">
              <a:buFont typeface="Arial" panose="020B0604020202020204" pitchFamily="34" charset="0"/>
              <a:buChar char="•"/>
            </a:pPr>
            <a:r>
              <a:rPr lang="en-GB" sz="2400" dirty="0"/>
              <a:t>** Toast RNL is only for user local contacts</a:t>
            </a:r>
          </a:p>
          <a:p>
            <a:pPr marL="809271" lvl="1" indent="-342900" fontAlgn="ctr">
              <a:buFont typeface="Arial" panose="020B0604020202020204" pitchFamily="34" charset="0"/>
              <a:buChar char="•"/>
            </a:pPr>
            <a:r>
              <a:rPr lang="en-GB" sz="2400" dirty="0"/>
              <a:t>** Call/Session Recording</a:t>
            </a:r>
          </a:p>
          <a:p>
            <a:pPr marL="809271" lvl="1" indent="-342900" fontAlgn="ctr">
              <a:buFont typeface="Arial" panose="020B0604020202020204" pitchFamily="34" charset="0"/>
              <a:buChar char="•"/>
            </a:pPr>
            <a:endParaRPr lang="en-GB" sz="2400" dirty="0"/>
          </a:p>
          <a:p>
            <a:pPr marL="224096" lvl="1" indent="0" fontAlgn="ctr">
              <a:buNone/>
            </a:pPr>
            <a:r>
              <a:rPr lang="en-GB" sz="2400" dirty="0"/>
              <a:t>** Ignite</a:t>
            </a: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087791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01254" y="1811424"/>
            <a:ext cx="10363200" cy="849463"/>
          </a:xfrm>
        </p:spPr>
        <p:txBody>
          <a:bodyPr/>
          <a:lstStyle/>
          <a:p>
            <a:pPr marL="0" indent="0">
              <a:buNone/>
            </a:pPr>
            <a:r>
              <a:rPr lang="en-US" sz="4800" dirty="0"/>
              <a:t>How do I connect to the PSTN?</a:t>
            </a:r>
          </a:p>
        </p:txBody>
      </p:sp>
    </p:spTree>
    <p:extLst>
      <p:ext uri="{BB962C8B-B14F-4D97-AF65-F5344CB8AC3E}">
        <p14:creationId xmlns:p14="http://schemas.microsoft.com/office/powerpoint/2010/main" val="35315732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A3A8E-17B5-4FA9-947F-16317BE0A4AC}"/>
              </a:ext>
            </a:extLst>
          </p:cNvPr>
          <p:cNvSpPr>
            <a:spLocks noGrp="1"/>
          </p:cNvSpPr>
          <p:nvPr>
            <p:ph type="title"/>
          </p:nvPr>
        </p:nvSpPr>
        <p:spPr>
          <a:xfrm>
            <a:off x="269240" y="294379"/>
            <a:ext cx="11655840" cy="820096"/>
          </a:xfrm>
        </p:spPr>
        <p:txBody>
          <a:bodyPr/>
          <a:lstStyle/>
          <a:p>
            <a:pPr algn="l"/>
            <a:r>
              <a:rPr lang="en-US" dirty="0"/>
              <a:t>Microsoft Teams Calling</a:t>
            </a:r>
            <a:br>
              <a:rPr lang="en-US" dirty="0"/>
            </a:br>
            <a:endParaRPr lang="en-US" sz="1800" dirty="0"/>
          </a:p>
        </p:txBody>
      </p:sp>
      <p:grpSp>
        <p:nvGrpSpPr>
          <p:cNvPr id="17" name="Group 16">
            <a:extLst>
              <a:ext uri="{FF2B5EF4-FFF2-40B4-BE49-F238E27FC236}">
                <a16:creationId xmlns:a16="http://schemas.microsoft.com/office/drawing/2014/main" id="{B2505086-878E-C747-BAAB-A8CACD53BBC7}"/>
              </a:ext>
            </a:extLst>
          </p:cNvPr>
          <p:cNvGrpSpPr/>
          <p:nvPr/>
        </p:nvGrpSpPr>
        <p:grpSpPr>
          <a:xfrm>
            <a:off x="1514720" y="3905139"/>
            <a:ext cx="6558217" cy="2184852"/>
            <a:chOff x="1841291" y="3924681"/>
            <a:chExt cx="6558217" cy="2184852"/>
          </a:xfrm>
        </p:grpSpPr>
        <p:grpSp>
          <p:nvGrpSpPr>
            <p:cNvPr id="41" name="Group 40">
              <a:extLst>
                <a:ext uri="{FF2B5EF4-FFF2-40B4-BE49-F238E27FC236}">
                  <a16:creationId xmlns:a16="http://schemas.microsoft.com/office/drawing/2014/main" id="{C1F8E2B3-DDAE-F046-9F74-16539E7370BC}"/>
                </a:ext>
              </a:extLst>
            </p:cNvPr>
            <p:cNvGrpSpPr/>
            <p:nvPr/>
          </p:nvGrpSpPr>
          <p:grpSpPr>
            <a:xfrm>
              <a:off x="1841291" y="3951549"/>
              <a:ext cx="1843951" cy="2157984"/>
              <a:chOff x="1788098" y="1339603"/>
              <a:chExt cx="1843951" cy="2157984"/>
            </a:xfrm>
          </p:grpSpPr>
          <p:sp>
            <p:nvSpPr>
              <p:cNvPr id="11" name="TextBox 10">
                <a:extLst>
                  <a:ext uri="{FF2B5EF4-FFF2-40B4-BE49-F238E27FC236}">
                    <a16:creationId xmlns:a16="http://schemas.microsoft.com/office/drawing/2014/main" id="{9F07BF50-A0AF-43EB-8E9F-78458435CEFA}"/>
                  </a:ext>
                </a:extLst>
              </p:cNvPr>
              <p:cNvSpPr txBox="1"/>
              <p:nvPr/>
            </p:nvSpPr>
            <p:spPr>
              <a:xfrm>
                <a:off x="1788098" y="2266077"/>
                <a:ext cx="1389602" cy="305035"/>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PSTN dial tone</a:t>
                </a:r>
              </a:p>
            </p:txBody>
          </p:sp>
          <p:grpSp>
            <p:nvGrpSpPr>
              <p:cNvPr id="37" name="Group 36">
                <a:extLst>
                  <a:ext uri="{FF2B5EF4-FFF2-40B4-BE49-F238E27FC236}">
                    <a16:creationId xmlns:a16="http://schemas.microsoft.com/office/drawing/2014/main" id="{D5E4E955-4DF8-3840-9C49-E98BD560A0A0}"/>
                  </a:ext>
                </a:extLst>
              </p:cNvPr>
              <p:cNvGrpSpPr/>
              <p:nvPr/>
            </p:nvGrpSpPr>
            <p:grpSpPr>
              <a:xfrm>
                <a:off x="3189767" y="1339603"/>
                <a:ext cx="442282" cy="2157984"/>
                <a:chOff x="3189767" y="1339603"/>
                <a:chExt cx="442282" cy="2157984"/>
              </a:xfrm>
            </p:grpSpPr>
            <p:sp>
              <p:nvSpPr>
                <p:cNvPr id="8" name="Left Bracket 7">
                  <a:extLst>
                    <a:ext uri="{FF2B5EF4-FFF2-40B4-BE49-F238E27FC236}">
                      <a16:creationId xmlns:a16="http://schemas.microsoft.com/office/drawing/2014/main" id="{738F0B25-C6A6-3547-8734-DD9F46407CEB}"/>
                    </a:ext>
                  </a:extLst>
                </p:cNvPr>
                <p:cNvSpPr/>
                <p:nvPr/>
              </p:nvSpPr>
              <p:spPr>
                <a:xfrm>
                  <a:off x="3390265" y="1339603"/>
                  <a:ext cx="241784" cy="2157984"/>
                </a:xfrm>
                <a:prstGeom prst="leftBracket">
                  <a:avLst>
                    <a:gd name="adj" fmla="val 0"/>
                  </a:avLst>
                </a:prstGeom>
                <a:no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5BCCC626-F3E7-E541-9A9E-01B2D59CDFF3}"/>
                    </a:ext>
                  </a:extLst>
                </p:cNvPr>
                <p:cNvCxnSpPr>
                  <a:cxnSpLocks/>
                  <a:stCxn id="8" idx="1"/>
                </p:cNvCxnSpPr>
                <p:nvPr/>
              </p:nvCxnSpPr>
              <p:spPr>
                <a:xfrm flipH="1">
                  <a:off x="3189767" y="2418595"/>
                  <a:ext cx="200498"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323E1B4A-EC8A-5748-8159-F2239E96C61A}"/>
                </a:ext>
              </a:extLst>
            </p:cNvPr>
            <p:cNvGrpSpPr/>
            <p:nvPr/>
          </p:nvGrpSpPr>
          <p:grpSpPr>
            <a:xfrm>
              <a:off x="3831937" y="3924681"/>
              <a:ext cx="4567571" cy="2157984"/>
              <a:chOff x="3812214" y="1339603"/>
              <a:chExt cx="4567571" cy="2157984"/>
            </a:xfrm>
          </p:grpSpPr>
          <p:sp>
            <p:nvSpPr>
              <p:cNvPr id="4" name="Rectangle 3">
                <a:extLst>
                  <a:ext uri="{FF2B5EF4-FFF2-40B4-BE49-F238E27FC236}">
                    <a16:creationId xmlns:a16="http://schemas.microsoft.com/office/drawing/2014/main" id="{56F44E86-F5C9-6247-8E88-9956C6EE99FA}"/>
                  </a:ext>
                </a:extLst>
              </p:cNvPr>
              <p:cNvSpPr/>
              <p:nvPr/>
            </p:nvSpPr>
            <p:spPr>
              <a:xfrm>
                <a:off x="4072173" y="2571112"/>
                <a:ext cx="1693077" cy="480131"/>
              </a:xfrm>
              <a:prstGeom prst="rect">
                <a:avLst/>
              </a:prstGeom>
              <a:ln>
                <a:noFill/>
              </a:ln>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Microsoft </a:t>
                </a:r>
                <a:b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Calling Plans</a:t>
                </a:r>
              </a:p>
            </p:txBody>
          </p:sp>
          <p:sp>
            <p:nvSpPr>
              <p:cNvPr id="15" name="Rectangle 14">
                <a:extLst>
                  <a:ext uri="{FF2B5EF4-FFF2-40B4-BE49-F238E27FC236}">
                    <a16:creationId xmlns:a16="http://schemas.microsoft.com/office/drawing/2014/main" id="{7DC1EC44-4822-BB44-A2E9-8DED5BF69077}"/>
                  </a:ext>
                </a:extLst>
              </p:cNvPr>
              <p:cNvSpPr/>
              <p:nvPr/>
            </p:nvSpPr>
            <p:spPr>
              <a:xfrm>
                <a:off x="3812214" y="1339603"/>
                <a:ext cx="2212995" cy="2157984"/>
              </a:xfrm>
              <a:prstGeom prst="rect">
                <a:avLst/>
              </a:prstGeom>
              <a:ln w="12700">
                <a:solidFill>
                  <a:schemeClr val="accent1"/>
                </a:solidFill>
              </a:ln>
            </p:spPr>
            <p:txBody>
              <a:bodyPr wrap="square"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2E75E0A2-E75C-9342-B0F1-E383EBB166A3}"/>
                  </a:ext>
                </a:extLst>
              </p:cNvPr>
              <p:cNvSpPr/>
              <p:nvPr/>
            </p:nvSpPr>
            <p:spPr>
              <a:xfrm>
                <a:off x="6166790" y="1339603"/>
                <a:ext cx="2212995" cy="2157984"/>
              </a:xfrm>
              <a:prstGeom prst="rect">
                <a:avLst/>
              </a:prstGeom>
              <a:ln w="12700">
                <a:solidFill>
                  <a:schemeClr val="accent1"/>
                </a:solidFill>
              </a:ln>
            </p:spPr>
            <p:txBody>
              <a:bodyPr wrap="square"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12E8DC9D-ECDC-224D-B899-A2364351B340}"/>
                  </a:ext>
                </a:extLst>
              </p:cNvPr>
              <p:cNvSpPr/>
              <p:nvPr/>
            </p:nvSpPr>
            <p:spPr>
              <a:xfrm>
                <a:off x="6384827" y="2571112"/>
                <a:ext cx="1776920" cy="632481"/>
              </a:xfrm>
              <a:prstGeom prst="rect">
                <a:avLst/>
              </a:prstGeom>
              <a:ln>
                <a:noFill/>
              </a:ln>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Direct Routing </a:t>
                </a:r>
                <a:b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in Teams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Segoe UI"/>
                    <a:ea typeface="+mn-ea"/>
                    <a:cs typeface="Segoe UI" pitchFamily="34" charset="0"/>
                  </a:rPr>
                  <a:t>(Telco Calling Services)</a:t>
                </a:r>
                <a:endParaRPr kumimoji="0" lang="en-US" sz="11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endParaRPr>
              </a:p>
            </p:txBody>
          </p:sp>
          <p:sp>
            <p:nvSpPr>
              <p:cNvPr id="33" name="arrow_24">
                <a:extLst>
                  <a:ext uri="{FF2B5EF4-FFF2-40B4-BE49-F238E27FC236}">
                    <a16:creationId xmlns:a16="http://schemas.microsoft.com/office/drawing/2014/main" id="{15255301-D18E-844D-8682-4739900AEE6A}"/>
                  </a:ext>
                </a:extLst>
              </p:cNvPr>
              <p:cNvSpPr>
                <a:spLocks noChangeAspect="1" noEditPoints="1"/>
              </p:cNvSpPr>
              <p:nvPr/>
            </p:nvSpPr>
            <p:spPr bwMode="auto">
              <a:xfrm>
                <a:off x="6932267" y="1921992"/>
                <a:ext cx="740409" cy="565455"/>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44" name="document_3">
                <a:extLst>
                  <a:ext uri="{FF2B5EF4-FFF2-40B4-BE49-F238E27FC236}">
                    <a16:creationId xmlns:a16="http://schemas.microsoft.com/office/drawing/2014/main" id="{5F305554-E449-6949-9169-215E29A87909}"/>
                  </a:ext>
                </a:extLst>
              </p:cNvPr>
              <p:cNvSpPr>
                <a:spLocks noChangeAspect="1" noEditPoints="1"/>
              </p:cNvSpPr>
              <p:nvPr/>
            </p:nvSpPr>
            <p:spPr bwMode="auto">
              <a:xfrm>
                <a:off x="4660890" y="1906190"/>
                <a:ext cx="515643" cy="597059"/>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light"/>
                  <a:ea typeface="+mn-ea"/>
                  <a:cs typeface="+mn-cs"/>
                </a:endParaRPr>
              </a:p>
            </p:txBody>
          </p:sp>
        </p:grpSp>
      </p:grpSp>
      <p:grpSp>
        <p:nvGrpSpPr>
          <p:cNvPr id="22" name="Group 21">
            <a:extLst>
              <a:ext uri="{FF2B5EF4-FFF2-40B4-BE49-F238E27FC236}">
                <a16:creationId xmlns:a16="http://schemas.microsoft.com/office/drawing/2014/main" id="{2F68012C-9624-354E-8348-629AF88C1F5D}"/>
              </a:ext>
            </a:extLst>
          </p:cNvPr>
          <p:cNvGrpSpPr/>
          <p:nvPr/>
        </p:nvGrpSpPr>
        <p:grpSpPr>
          <a:xfrm>
            <a:off x="781932" y="1337837"/>
            <a:ext cx="7291005" cy="2162841"/>
            <a:chOff x="1117212" y="1337837"/>
            <a:chExt cx="7291005" cy="2162841"/>
          </a:xfrm>
        </p:grpSpPr>
        <p:sp>
          <p:nvSpPr>
            <p:cNvPr id="3" name="Rectangle 2">
              <a:extLst>
                <a:ext uri="{FF2B5EF4-FFF2-40B4-BE49-F238E27FC236}">
                  <a16:creationId xmlns:a16="http://schemas.microsoft.com/office/drawing/2014/main" id="{0E073BA9-5CE5-4E40-8837-0D085B644CE6}"/>
                </a:ext>
              </a:extLst>
            </p:cNvPr>
            <p:cNvSpPr/>
            <p:nvPr/>
          </p:nvSpPr>
          <p:spPr bwMode="auto">
            <a:xfrm>
              <a:off x="3840646" y="1342694"/>
              <a:ext cx="4567571" cy="2157984"/>
            </a:xfrm>
            <a:prstGeom prst="rect">
              <a:avLst/>
            </a:prstGeom>
            <a:noFill/>
            <a:ln w="12700">
              <a:solidFill>
                <a:schemeClr val="accent1"/>
              </a:solid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78D4"/>
                </a:solidFill>
                <a:effectLst/>
                <a:uLnTx/>
                <a:uFillTx/>
                <a:latin typeface="Segoe UI"/>
                <a:ea typeface="Segoe UI" pitchFamily="34" charset="0"/>
                <a:cs typeface="Segoe UI Semibold" panose="020B0702040204020203" pitchFamily="34" charset="0"/>
              </a:endParaRPr>
            </a:p>
          </p:txBody>
        </p:sp>
        <p:grpSp>
          <p:nvGrpSpPr>
            <p:cNvPr id="43" name="Group 42">
              <a:extLst>
                <a:ext uri="{FF2B5EF4-FFF2-40B4-BE49-F238E27FC236}">
                  <a16:creationId xmlns:a16="http://schemas.microsoft.com/office/drawing/2014/main" id="{996DC4FB-62E6-6348-9B80-7AFF62A33929}"/>
                </a:ext>
              </a:extLst>
            </p:cNvPr>
            <p:cNvGrpSpPr/>
            <p:nvPr/>
          </p:nvGrpSpPr>
          <p:grpSpPr>
            <a:xfrm>
              <a:off x="1117212" y="1337837"/>
              <a:ext cx="2585096" cy="1368870"/>
              <a:chOff x="1046953" y="4713795"/>
              <a:chExt cx="2585096" cy="1368870"/>
            </a:xfrm>
          </p:grpSpPr>
          <p:sp>
            <p:nvSpPr>
              <p:cNvPr id="9" name="TextBox 8">
                <a:extLst>
                  <a:ext uri="{FF2B5EF4-FFF2-40B4-BE49-F238E27FC236}">
                    <a16:creationId xmlns:a16="http://schemas.microsoft.com/office/drawing/2014/main" id="{7E6286E3-10F3-4C47-9A8B-AD0B2CD5B4E5}"/>
                  </a:ext>
                </a:extLst>
              </p:cNvPr>
              <p:cNvSpPr txBox="1"/>
              <p:nvPr/>
            </p:nvSpPr>
            <p:spPr>
              <a:xfrm>
                <a:off x="1046953" y="5238144"/>
                <a:ext cx="2130747"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The hub for teamwork</a:t>
                </a:r>
              </a:p>
            </p:txBody>
          </p:sp>
          <p:grpSp>
            <p:nvGrpSpPr>
              <p:cNvPr id="39" name="Group 38">
                <a:extLst>
                  <a:ext uri="{FF2B5EF4-FFF2-40B4-BE49-F238E27FC236}">
                    <a16:creationId xmlns:a16="http://schemas.microsoft.com/office/drawing/2014/main" id="{5B376F2E-EF34-8F43-AA7D-1AA1D7E01C3A}"/>
                  </a:ext>
                </a:extLst>
              </p:cNvPr>
              <p:cNvGrpSpPr/>
              <p:nvPr/>
            </p:nvGrpSpPr>
            <p:grpSpPr>
              <a:xfrm>
                <a:off x="3189097" y="4713795"/>
                <a:ext cx="442952" cy="1368870"/>
                <a:chOff x="3189097" y="4713795"/>
                <a:chExt cx="442952" cy="1368870"/>
              </a:xfrm>
            </p:grpSpPr>
            <p:sp>
              <p:nvSpPr>
                <p:cNvPr id="21" name="Left Bracket 20">
                  <a:extLst>
                    <a:ext uri="{FF2B5EF4-FFF2-40B4-BE49-F238E27FC236}">
                      <a16:creationId xmlns:a16="http://schemas.microsoft.com/office/drawing/2014/main" id="{88BC187D-3C6E-3E49-ADC9-4E7FFC80A648}"/>
                    </a:ext>
                  </a:extLst>
                </p:cNvPr>
                <p:cNvSpPr/>
                <p:nvPr/>
              </p:nvSpPr>
              <p:spPr>
                <a:xfrm>
                  <a:off x="3390265" y="4713795"/>
                  <a:ext cx="241784" cy="1368870"/>
                </a:xfrm>
                <a:prstGeom prst="leftBracket">
                  <a:avLst>
                    <a:gd name="adj" fmla="val 0"/>
                  </a:avLst>
                </a:prstGeom>
                <a:noFill/>
                <a:ln w="12700">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7E30EEA3-5FB0-4240-B068-E52C5B238C70}"/>
                    </a:ext>
                  </a:extLst>
                </p:cNvPr>
                <p:cNvCxnSpPr>
                  <a:stCxn id="21" idx="1"/>
                </p:cNvCxnSpPr>
                <p:nvPr/>
              </p:nvCxnSpPr>
              <p:spPr>
                <a:xfrm flipH="1">
                  <a:off x="3189097" y="5398230"/>
                  <a:ext cx="201168" cy="0"/>
                </a:xfrm>
                <a:prstGeom prst="line">
                  <a:avLst/>
                </a:prstGeom>
                <a:ln w="12700">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A822B94-7D04-3E47-AF2B-FAD1AA7553A6}"/>
                </a:ext>
              </a:extLst>
            </p:cNvPr>
            <p:cNvGrpSpPr/>
            <p:nvPr/>
          </p:nvGrpSpPr>
          <p:grpSpPr>
            <a:xfrm>
              <a:off x="3960362" y="2095898"/>
              <a:ext cx="4273595" cy="567876"/>
              <a:chOff x="3968884" y="4713795"/>
              <a:chExt cx="4273595" cy="567876"/>
            </a:xfrm>
          </p:grpSpPr>
          <p:sp>
            <p:nvSpPr>
              <p:cNvPr id="16" name="Rectangle 15">
                <a:extLst>
                  <a:ext uri="{FF2B5EF4-FFF2-40B4-BE49-F238E27FC236}">
                    <a16:creationId xmlns:a16="http://schemas.microsoft.com/office/drawing/2014/main" id="{22413F7C-5BE7-4493-8729-6A8523F75E62}"/>
                  </a:ext>
                </a:extLst>
              </p:cNvPr>
              <p:cNvSpPr/>
              <p:nvPr/>
            </p:nvSpPr>
            <p:spPr bwMode="auto">
              <a:xfrm>
                <a:off x="3968884" y="4713795"/>
                <a:ext cx="4273595" cy="567876"/>
              </a:xfrm>
              <a:prstGeom prst="rect">
                <a:avLst/>
              </a:prstGeom>
              <a:noFill/>
              <a:ln w="12700">
                <a:solidFill>
                  <a:schemeClr val="accent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29" name="heaphones_2">
                <a:extLst>
                  <a:ext uri="{FF2B5EF4-FFF2-40B4-BE49-F238E27FC236}">
                    <a16:creationId xmlns:a16="http://schemas.microsoft.com/office/drawing/2014/main" id="{A306479E-3E52-2D47-BFC3-D0CBB80F4D3F}"/>
                  </a:ext>
                </a:extLst>
              </p:cNvPr>
              <p:cNvSpPr>
                <a:spLocks noChangeAspect="1" noEditPoints="1"/>
              </p:cNvSpPr>
              <p:nvPr/>
            </p:nvSpPr>
            <p:spPr bwMode="auto">
              <a:xfrm>
                <a:off x="5214317" y="4807331"/>
                <a:ext cx="304728" cy="396969"/>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338D9797-6CC4-A346-B660-DC83DB84D0F6}"/>
                  </a:ext>
                </a:extLst>
              </p:cNvPr>
              <p:cNvSpPr/>
              <p:nvPr/>
            </p:nvSpPr>
            <p:spPr>
              <a:xfrm>
                <a:off x="5593418" y="4859226"/>
                <a:ext cx="1653688"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 Microsoft Teams</a:t>
                </a:r>
                <a:endParaRPr kumimoji="0" lang="en-US" sz="14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6C02891D-4CF6-4A9E-8317-6C49FA94501D}"/>
                </a:ext>
              </a:extLst>
            </p:cNvPr>
            <p:cNvSpPr txBox="1"/>
            <p:nvPr/>
          </p:nvSpPr>
          <p:spPr>
            <a:xfrm>
              <a:off x="4577443" y="1415143"/>
              <a:ext cx="3053443" cy="627864"/>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Microsoft 365</a:t>
              </a:r>
            </a:p>
          </p:txBody>
        </p:sp>
      </p:grpSp>
      <p:grpSp>
        <p:nvGrpSpPr>
          <p:cNvPr id="26" name="Group 25">
            <a:extLst>
              <a:ext uri="{FF2B5EF4-FFF2-40B4-BE49-F238E27FC236}">
                <a16:creationId xmlns:a16="http://schemas.microsoft.com/office/drawing/2014/main" id="{F10CE993-BD43-E046-80A3-8854540C5653}"/>
              </a:ext>
            </a:extLst>
          </p:cNvPr>
          <p:cNvGrpSpPr/>
          <p:nvPr/>
        </p:nvGrpSpPr>
        <p:grpSpPr>
          <a:xfrm>
            <a:off x="2388267" y="2803454"/>
            <a:ext cx="5510410" cy="697224"/>
            <a:chOff x="2723547" y="2803454"/>
            <a:chExt cx="5510410" cy="697224"/>
          </a:xfrm>
        </p:grpSpPr>
        <p:grpSp>
          <p:nvGrpSpPr>
            <p:cNvPr id="25" name="Group 24">
              <a:extLst>
                <a:ext uri="{FF2B5EF4-FFF2-40B4-BE49-F238E27FC236}">
                  <a16:creationId xmlns:a16="http://schemas.microsoft.com/office/drawing/2014/main" id="{649AC77B-D055-8044-A15D-8962EA875ABB}"/>
                </a:ext>
              </a:extLst>
            </p:cNvPr>
            <p:cNvGrpSpPr/>
            <p:nvPr/>
          </p:nvGrpSpPr>
          <p:grpSpPr>
            <a:xfrm>
              <a:off x="5238668" y="3000851"/>
              <a:ext cx="376913" cy="267684"/>
              <a:chOff x="5238668" y="3000851"/>
              <a:chExt cx="351767" cy="249825"/>
            </a:xfrm>
          </p:grpSpPr>
          <p:sp>
            <p:nvSpPr>
              <p:cNvPr id="58" name="Rectangle 57">
                <a:extLst>
                  <a:ext uri="{FF2B5EF4-FFF2-40B4-BE49-F238E27FC236}">
                    <a16:creationId xmlns:a16="http://schemas.microsoft.com/office/drawing/2014/main" id="{0963FADD-AE48-6243-8719-A3AC8B71223B}"/>
                  </a:ext>
                </a:extLst>
              </p:cNvPr>
              <p:cNvSpPr>
                <a:spLocks noChangeArrowheads="1"/>
              </p:cNvSpPr>
              <p:nvPr/>
            </p:nvSpPr>
            <p:spPr bwMode="auto">
              <a:xfrm>
                <a:off x="5238668" y="3000851"/>
                <a:ext cx="351767" cy="198137"/>
              </a:xfrm>
              <a:prstGeom prst="rect">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59" name="Line 7">
                <a:extLst>
                  <a:ext uri="{FF2B5EF4-FFF2-40B4-BE49-F238E27FC236}">
                    <a16:creationId xmlns:a16="http://schemas.microsoft.com/office/drawing/2014/main" id="{E557F5EB-15E9-AE4A-BE4F-DCDB28E2C9FA}"/>
                  </a:ext>
                </a:extLst>
              </p:cNvPr>
              <p:cNvSpPr>
                <a:spLocks noChangeShapeType="1"/>
              </p:cNvSpPr>
              <p:nvPr/>
            </p:nvSpPr>
            <p:spPr bwMode="auto">
              <a:xfrm>
                <a:off x="5413834" y="3198988"/>
                <a:ext cx="0" cy="51688"/>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60" name="Line 8">
                <a:extLst>
                  <a:ext uri="{FF2B5EF4-FFF2-40B4-BE49-F238E27FC236}">
                    <a16:creationId xmlns:a16="http://schemas.microsoft.com/office/drawing/2014/main" id="{7EE33ADA-8A3A-324E-BA0C-FD727DB53992}"/>
                  </a:ext>
                </a:extLst>
              </p:cNvPr>
              <p:cNvSpPr>
                <a:spLocks noChangeShapeType="1"/>
              </p:cNvSpPr>
              <p:nvPr/>
            </p:nvSpPr>
            <p:spPr bwMode="auto">
              <a:xfrm>
                <a:off x="5353531" y="3250676"/>
                <a:ext cx="123477"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8B518C41-E8E8-A74D-9B8A-8F9C12739E87}"/>
                </a:ext>
              </a:extLst>
            </p:cNvPr>
            <p:cNvGrpSpPr/>
            <p:nvPr/>
          </p:nvGrpSpPr>
          <p:grpSpPr>
            <a:xfrm>
              <a:off x="2723547" y="2803454"/>
              <a:ext cx="5510410" cy="697224"/>
              <a:chOff x="2723547" y="2803454"/>
              <a:chExt cx="5510410" cy="697224"/>
            </a:xfrm>
          </p:grpSpPr>
          <p:grpSp>
            <p:nvGrpSpPr>
              <p:cNvPr id="42" name="Group 41">
                <a:extLst>
                  <a:ext uri="{FF2B5EF4-FFF2-40B4-BE49-F238E27FC236}">
                    <a16:creationId xmlns:a16="http://schemas.microsoft.com/office/drawing/2014/main" id="{E4BEE2D3-6EB3-704C-A1D3-39C39FCAC580}"/>
                  </a:ext>
                </a:extLst>
              </p:cNvPr>
              <p:cNvGrpSpPr/>
              <p:nvPr/>
            </p:nvGrpSpPr>
            <p:grpSpPr>
              <a:xfrm>
                <a:off x="2723547" y="2803454"/>
                <a:ext cx="961401" cy="697224"/>
                <a:chOff x="2670648" y="3924681"/>
                <a:chExt cx="961401" cy="697224"/>
              </a:xfrm>
            </p:grpSpPr>
            <p:sp>
              <p:nvSpPr>
                <p:cNvPr id="10" name="TextBox 9">
                  <a:extLst>
                    <a:ext uri="{FF2B5EF4-FFF2-40B4-BE49-F238E27FC236}">
                      <a16:creationId xmlns:a16="http://schemas.microsoft.com/office/drawing/2014/main" id="{76337005-BA52-49BE-AAB7-44287935D553}"/>
                    </a:ext>
                  </a:extLst>
                </p:cNvPr>
                <p:cNvSpPr txBox="1"/>
                <p:nvPr/>
              </p:nvSpPr>
              <p:spPr>
                <a:xfrm>
                  <a:off x="2670648" y="4119404"/>
                  <a:ext cx="507052" cy="307777"/>
                </a:xfrm>
                <a:prstGeom prst="rect">
                  <a:avLst/>
                </a:prstGeom>
                <a:noFill/>
                <a:ln>
                  <a:noFill/>
                </a:ln>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PBX</a:t>
                  </a:r>
                </a:p>
              </p:txBody>
            </p:sp>
            <p:grpSp>
              <p:nvGrpSpPr>
                <p:cNvPr id="38" name="Group 37">
                  <a:extLst>
                    <a:ext uri="{FF2B5EF4-FFF2-40B4-BE49-F238E27FC236}">
                      <a16:creationId xmlns:a16="http://schemas.microsoft.com/office/drawing/2014/main" id="{88C86EBB-BEBA-974D-9E47-24672230236E}"/>
                    </a:ext>
                  </a:extLst>
                </p:cNvPr>
                <p:cNvGrpSpPr/>
                <p:nvPr/>
              </p:nvGrpSpPr>
              <p:grpSpPr>
                <a:xfrm>
                  <a:off x="3189097" y="3924681"/>
                  <a:ext cx="442952" cy="697224"/>
                  <a:chOff x="3189097" y="3924681"/>
                  <a:chExt cx="442952" cy="697224"/>
                </a:xfrm>
              </p:grpSpPr>
              <p:sp>
                <p:nvSpPr>
                  <p:cNvPr id="20" name="Left Bracket 19">
                    <a:extLst>
                      <a:ext uri="{FF2B5EF4-FFF2-40B4-BE49-F238E27FC236}">
                        <a16:creationId xmlns:a16="http://schemas.microsoft.com/office/drawing/2014/main" id="{BB7D8856-D146-3244-B6E0-D904626BBD1E}"/>
                      </a:ext>
                    </a:extLst>
                  </p:cNvPr>
                  <p:cNvSpPr/>
                  <p:nvPr/>
                </p:nvSpPr>
                <p:spPr>
                  <a:xfrm>
                    <a:off x="3390265" y="3924681"/>
                    <a:ext cx="241784" cy="697224"/>
                  </a:xfrm>
                  <a:prstGeom prst="leftBracket">
                    <a:avLst>
                      <a:gd name="adj" fmla="val 0"/>
                    </a:avLst>
                  </a:prstGeom>
                  <a:no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E8BC7154-3A7C-BC47-BF42-5A79C9F39E4C}"/>
                      </a:ext>
                    </a:extLst>
                  </p:cNvPr>
                  <p:cNvCxnSpPr>
                    <a:cxnSpLocks/>
                  </p:cNvCxnSpPr>
                  <p:nvPr/>
                </p:nvCxnSpPr>
                <p:spPr>
                  <a:xfrm flipH="1">
                    <a:off x="3189097" y="4273293"/>
                    <a:ext cx="201168"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1" name="Group 30">
                <a:extLst>
                  <a:ext uri="{FF2B5EF4-FFF2-40B4-BE49-F238E27FC236}">
                    <a16:creationId xmlns:a16="http://schemas.microsoft.com/office/drawing/2014/main" id="{217A2EA7-6645-F844-B5D6-394F236A72EB}"/>
                  </a:ext>
                </a:extLst>
              </p:cNvPr>
              <p:cNvGrpSpPr/>
              <p:nvPr/>
            </p:nvGrpSpPr>
            <p:grpSpPr>
              <a:xfrm>
                <a:off x="3960362" y="2858274"/>
                <a:ext cx="4273595" cy="544417"/>
                <a:chOff x="3968884" y="4070240"/>
                <a:chExt cx="4273595" cy="544417"/>
              </a:xfrm>
            </p:grpSpPr>
            <p:sp>
              <p:nvSpPr>
                <p:cNvPr id="5" name="Rectangle 4">
                  <a:extLst>
                    <a:ext uri="{FF2B5EF4-FFF2-40B4-BE49-F238E27FC236}">
                      <a16:creationId xmlns:a16="http://schemas.microsoft.com/office/drawing/2014/main" id="{793232A8-4EB1-48C6-8909-CB1EE7FDE965}"/>
                    </a:ext>
                  </a:extLst>
                </p:cNvPr>
                <p:cNvSpPr/>
                <p:nvPr/>
              </p:nvSpPr>
              <p:spPr bwMode="auto">
                <a:xfrm>
                  <a:off x="3968884" y="4070240"/>
                  <a:ext cx="4273595" cy="544417"/>
                </a:xfrm>
                <a:prstGeom prst="rect">
                  <a:avLst/>
                </a:prstGeom>
                <a:noFill/>
                <a:ln w="12700">
                  <a:solidFill>
                    <a:schemeClr val="accent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B314BE1-78A4-F342-A1F9-3884701BAA81}"/>
                    </a:ext>
                  </a:extLst>
                </p:cNvPr>
                <p:cNvSpPr/>
                <p:nvPr/>
              </p:nvSpPr>
              <p:spPr>
                <a:xfrm>
                  <a:off x="5581887" y="4209060"/>
                  <a:ext cx="1350947" cy="286232"/>
                </a:xfrm>
                <a:prstGeom prst="rect">
                  <a:avLst/>
                </a:prstGeom>
                <a:ln>
                  <a:noFill/>
                </a:ln>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Phone System </a:t>
                  </a:r>
                </a:p>
              </p:txBody>
            </p:sp>
          </p:grpSp>
          <p:grpSp>
            <p:nvGrpSpPr>
              <p:cNvPr id="45" name="Group 44">
                <a:extLst>
                  <a:ext uri="{FF2B5EF4-FFF2-40B4-BE49-F238E27FC236}">
                    <a16:creationId xmlns:a16="http://schemas.microsoft.com/office/drawing/2014/main" id="{169108CA-2427-4F85-81C6-99BB5C25314F}"/>
                  </a:ext>
                </a:extLst>
              </p:cNvPr>
              <p:cNvGrpSpPr/>
              <p:nvPr/>
            </p:nvGrpSpPr>
            <p:grpSpPr>
              <a:xfrm>
                <a:off x="5210093" y="3129453"/>
                <a:ext cx="82216" cy="139082"/>
                <a:chOff x="3442264" y="1581150"/>
                <a:chExt cx="190500" cy="322263"/>
              </a:xfrm>
            </p:grpSpPr>
            <p:sp>
              <p:nvSpPr>
                <p:cNvPr id="49" name="Freeform 6">
                  <a:extLst>
                    <a:ext uri="{FF2B5EF4-FFF2-40B4-BE49-F238E27FC236}">
                      <a16:creationId xmlns:a16="http://schemas.microsoft.com/office/drawing/2014/main" id="{3C58D05E-35D8-4825-8C78-77550FFCEEF2}"/>
                    </a:ext>
                  </a:extLst>
                </p:cNvPr>
                <p:cNvSpPr>
                  <a:spLocks/>
                </p:cNvSpPr>
                <p:nvPr/>
              </p:nvSpPr>
              <p:spPr bwMode="auto">
                <a:xfrm>
                  <a:off x="3442264" y="1581150"/>
                  <a:ext cx="190500" cy="322263"/>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solidFill>
                  <a:srgbClr val="FFFFFF"/>
                </a:solid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mn-cs"/>
                  </a:endParaRPr>
                </a:p>
              </p:txBody>
            </p:sp>
            <p:sp>
              <p:nvSpPr>
                <p:cNvPr id="51" name="Line 9">
                  <a:extLst>
                    <a:ext uri="{FF2B5EF4-FFF2-40B4-BE49-F238E27FC236}">
                      <a16:creationId xmlns:a16="http://schemas.microsoft.com/office/drawing/2014/main" id="{D5AA7A63-91BA-4E81-88D9-7520651B654B}"/>
                    </a:ext>
                  </a:extLst>
                </p:cNvPr>
                <p:cNvSpPr>
                  <a:spLocks noChangeShapeType="1"/>
                </p:cNvSpPr>
                <p:nvPr/>
              </p:nvSpPr>
              <p:spPr bwMode="auto">
                <a:xfrm flipH="1">
                  <a:off x="3516876" y="1835150"/>
                  <a:ext cx="44451"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68" name="Group 67">
              <a:extLst>
                <a:ext uri="{FF2B5EF4-FFF2-40B4-BE49-F238E27FC236}">
                  <a16:creationId xmlns:a16="http://schemas.microsoft.com/office/drawing/2014/main" id="{62E82858-1A90-C445-A8B1-0BF2D8607E3A}"/>
                </a:ext>
              </a:extLst>
            </p:cNvPr>
            <p:cNvGrpSpPr/>
            <p:nvPr/>
          </p:nvGrpSpPr>
          <p:grpSpPr>
            <a:xfrm>
              <a:off x="5319285" y="3025449"/>
              <a:ext cx="227104" cy="166291"/>
              <a:chOff x="943795" y="2713238"/>
              <a:chExt cx="1103782" cy="808217"/>
            </a:xfrm>
          </p:grpSpPr>
          <p:grpSp>
            <p:nvGrpSpPr>
              <p:cNvPr id="70" name="Group 69">
                <a:extLst>
                  <a:ext uri="{FF2B5EF4-FFF2-40B4-BE49-F238E27FC236}">
                    <a16:creationId xmlns:a16="http://schemas.microsoft.com/office/drawing/2014/main" id="{B67AAD89-9790-0F4C-9173-8E31769996E1}"/>
                  </a:ext>
                </a:extLst>
              </p:cNvPr>
              <p:cNvGrpSpPr/>
              <p:nvPr/>
            </p:nvGrpSpPr>
            <p:grpSpPr>
              <a:xfrm>
                <a:off x="1619756" y="3207967"/>
                <a:ext cx="406559" cy="313488"/>
                <a:chOff x="1619756" y="3207967"/>
                <a:chExt cx="406559" cy="313488"/>
              </a:xfrm>
            </p:grpSpPr>
            <p:sp useBgFill="1">
              <p:nvSpPr>
                <p:cNvPr id="81" name="Line 68">
                  <a:extLst>
                    <a:ext uri="{FF2B5EF4-FFF2-40B4-BE49-F238E27FC236}">
                      <a16:creationId xmlns:a16="http://schemas.microsoft.com/office/drawing/2014/main" id="{B6E50474-63C5-7B40-9D51-1052AEDBDA1F}"/>
                    </a:ext>
                  </a:extLst>
                </p:cNvPr>
                <p:cNvSpPr>
                  <a:spLocks noChangeShapeType="1"/>
                </p:cNvSpPr>
                <p:nvPr/>
              </p:nvSpPr>
              <p:spPr bwMode="auto">
                <a:xfrm flipV="1">
                  <a:off x="1619756" y="3433284"/>
                  <a:ext cx="0" cy="88171"/>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useBgFill="1">
              <p:nvSpPr>
                <p:cNvPr id="82" name="Line 69">
                  <a:extLst>
                    <a:ext uri="{FF2B5EF4-FFF2-40B4-BE49-F238E27FC236}">
                      <a16:creationId xmlns:a16="http://schemas.microsoft.com/office/drawing/2014/main" id="{63973DE7-DC5D-744B-9CE7-2DEE72BDD391}"/>
                    </a:ext>
                  </a:extLst>
                </p:cNvPr>
                <p:cNvSpPr>
                  <a:spLocks noChangeShapeType="1"/>
                </p:cNvSpPr>
                <p:nvPr/>
              </p:nvSpPr>
              <p:spPr bwMode="auto">
                <a:xfrm flipV="1">
                  <a:off x="1721395" y="3335321"/>
                  <a:ext cx="0" cy="186134"/>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useBgFill="1">
              <p:nvSpPr>
                <p:cNvPr id="83" name="Line 70">
                  <a:extLst>
                    <a:ext uri="{FF2B5EF4-FFF2-40B4-BE49-F238E27FC236}">
                      <a16:creationId xmlns:a16="http://schemas.microsoft.com/office/drawing/2014/main" id="{7FD9DA10-31B2-1549-BD3A-0AFC8D57218A}"/>
                    </a:ext>
                  </a:extLst>
                </p:cNvPr>
                <p:cNvSpPr>
                  <a:spLocks noChangeShapeType="1"/>
                </p:cNvSpPr>
                <p:nvPr/>
              </p:nvSpPr>
              <p:spPr bwMode="auto">
                <a:xfrm flipV="1">
                  <a:off x="1823035" y="3384303"/>
                  <a:ext cx="0" cy="137152"/>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useBgFill="1">
              <p:nvSpPr>
                <p:cNvPr id="84" name="Line 71">
                  <a:extLst>
                    <a:ext uri="{FF2B5EF4-FFF2-40B4-BE49-F238E27FC236}">
                      <a16:creationId xmlns:a16="http://schemas.microsoft.com/office/drawing/2014/main" id="{0F463755-1503-9644-943A-DEDE5CFB7DF7}"/>
                    </a:ext>
                  </a:extLst>
                </p:cNvPr>
                <p:cNvSpPr>
                  <a:spLocks noChangeShapeType="1"/>
                </p:cNvSpPr>
                <p:nvPr/>
              </p:nvSpPr>
              <p:spPr bwMode="auto">
                <a:xfrm flipV="1">
                  <a:off x="1924674" y="3207967"/>
                  <a:ext cx="0" cy="313488"/>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useBgFill="1">
              <p:nvSpPr>
                <p:cNvPr id="85" name="Line 72">
                  <a:extLst>
                    <a:ext uri="{FF2B5EF4-FFF2-40B4-BE49-F238E27FC236}">
                      <a16:creationId xmlns:a16="http://schemas.microsoft.com/office/drawing/2014/main" id="{72078DA3-6DF8-BE44-AE7B-7875A3764A1C}"/>
                    </a:ext>
                  </a:extLst>
                </p:cNvPr>
                <p:cNvSpPr>
                  <a:spLocks noChangeShapeType="1"/>
                </p:cNvSpPr>
                <p:nvPr/>
              </p:nvSpPr>
              <p:spPr bwMode="auto">
                <a:xfrm flipV="1">
                  <a:off x="2026315" y="3310830"/>
                  <a:ext cx="0" cy="210625"/>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grpSp>
          <p:sp useBgFill="1">
            <p:nvSpPr>
              <p:cNvPr id="71" name="Line 73">
                <a:extLst>
                  <a:ext uri="{FF2B5EF4-FFF2-40B4-BE49-F238E27FC236}">
                    <a16:creationId xmlns:a16="http://schemas.microsoft.com/office/drawing/2014/main" id="{68D3522D-361D-2046-BE73-DA1491A5CA1B}"/>
                  </a:ext>
                </a:extLst>
              </p:cNvPr>
              <p:cNvSpPr>
                <a:spLocks noChangeShapeType="1"/>
              </p:cNvSpPr>
              <p:nvPr/>
            </p:nvSpPr>
            <p:spPr bwMode="auto">
              <a:xfrm>
                <a:off x="968292" y="3389202"/>
                <a:ext cx="249810"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useBgFill="1">
            <p:nvSpPr>
              <p:cNvPr id="72" name="Line 74">
                <a:extLst>
                  <a:ext uri="{FF2B5EF4-FFF2-40B4-BE49-F238E27FC236}">
                    <a16:creationId xmlns:a16="http://schemas.microsoft.com/office/drawing/2014/main" id="{E4549031-2B74-E546-A6EF-2BAC8D36E1DD}"/>
                  </a:ext>
                </a:extLst>
              </p:cNvPr>
              <p:cNvSpPr>
                <a:spLocks noChangeShapeType="1"/>
              </p:cNvSpPr>
              <p:nvPr/>
            </p:nvSpPr>
            <p:spPr bwMode="auto">
              <a:xfrm>
                <a:off x="968292" y="3492061"/>
                <a:ext cx="377165"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useBgFill="1">
            <p:nvSpPr>
              <p:cNvPr id="73" name="Freeform 75">
                <a:extLst>
                  <a:ext uri="{FF2B5EF4-FFF2-40B4-BE49-F238E27FC236}">
                    <a16:creationId xmlns:a16="http://schemas.microsoft.com/office/drawing/2014/main" id="{6661C895-F8CD-9047-B852-723A824FE721}"/>
                  </a:ext>
                </a:extLst>
              </p:cNvPr>
              <p:cNvSpPr>
                <a:spLocks noChangeArrowheads="1"/>
              </p:cNvSpPr>
              <p:nvPr/>
            </p:nvSpPr>
            <p:spPr bwMode="auto">
              <a:xfrm>
                <a:off x="943796" y="2718134"/>
                <a:ext cx="529014" cy="529013"/>
              </a:xfrm>
              <a:prstGeom prst="ellipse">
                <a:avLst/>
              </a:prstGeom>
              <a:ln w="12700" cap="sq">
                <a:solidFill>
                  <a:schemeClr val="accent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useBgFill="1">
            <p:nvSpPr>
              <p:cNvPr id="74" name="Line 78">
                <a:extLst>
                  <a:ext uri="{FF2B5EF4-FFF2-40B4-BE49-F238E27FC236}">
                    <a16:creationId xmlns:a16="http://schemas.microsoft.com/office/drawing/2014/main" id="{3EEC1EFC-C96F-E541-BC87-A30F51DE00E8}"/>
                  </a:ext>
                </a:extLst>
              </p:cNvPr>
              <p:cNvSpPr>
                <a:spLocks noChangeShapeType="1"/>
              </p:cNvSpPr>
              <p:nvPr/>
            </p:nvSpPr>
            <p:spPr bwMode="auto">
              <a:xfrm>
                <a:off x="1698129" y="2856119"/>
                <a:ext cx="270825"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useBgFill="1">
            <p:nvSpPr>
              <p:cNvPr id="75" name="Line 79">
                <a:extLst>
                  <a:ext uri="{FF2B5EF4-FFF2-40B4-BE49-F238E27FC236}">
                    <a16:creationId xmlns:a16="http://schemas.microsoft.com/office/drawing/2014/main" id="{0AC9C405-41AC-5649-B6BA-CE566BAB0044}"/>
                  </a:ext>
                </a:extLst>
              </p:cNvPr>
              <p:cNvSpPr>
                <a:spLocks noChangeShapeType="1"/>
              </p:cNvSpPr>
              <p:nvPr/>
            </p:nvSpPr>
            <p:spPr bwMode="auto">
              <a:xfrm>
                <a:off x="1915495" y="2733665"/>
                <a:ext cx="110823"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useBgFill="1">
            <p:nvSpPr>
              <p:cNvPr id="76" name="Line 80">
                <a:extLst>
                  <a:ext uri="{FF2B5EF4-FFF2-40B4-BE49-F238E27FC236}">
                    <a16:creationId xmlns:a16="http://schemas.microsoft.com/office/drawing/2014/main" id="{4E5138A3-F55C-DD4B-A2FD-FC96FB5FBEAD}"/>
                  </a:ext>
                </a:extLst>
              </p:cNvPr>
              <p:cNvSpPr>
                <a:spLocks noChangeShapeType="1"/>
              </p:cNvSpPr>
              <p:nvPr/>
            </p:nvSpPr>
            <p:spPr bwMode="auto">
              <a:xfrm>
                <a:off x="1698129" y="2733665"/>
                <a:ext cx="93932"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useBgFill="1">
            <p:nvSpPr>
              <p:cNvPr id="77" name="Freeform 81">
                <a:extLst>
                  <a:ext uri="{FF2B5EF4-FFF2-40B4-BE49-F238E27FC236}">
                    <a16:creationId xmlns:a16="http://schemas.microsoft.com/office/drawing/2014/main" id="{EC8C3E20-AD6A-8F4D-9694-3FE3A757DDED}"/>
                  </a:ext>
                </a:extLst>
              </p:cNvPr>
              <p:cNvSpPr>
                <a:spLocks noChangeArrowheads="1"/>
              </p:cNvSpPr>
              <p:nvPr/>
            </p:nvSpPr>
            <p:spPr bwMode="auto">
              <a:xfrm>
                <a:off x="1833351" y="2713238"/>
                <a:ext cx="40854" cy="40854"/>
              </a:xfrm>
              <a:prstGeom prst="ellipse">
                <a:avLst/>
              </a:prstGeom>
              <a:ln w="12700" cap="sq">
                <a:solidFill>
                  <a:schemeClr val="accent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useBgFill="1">
            <p:nvSpPr>
              <p:cNvPr id="78" name="Freeform 82">
                <a:extLst>
                  <a:ext uri="{FF2B5EF4-FFF2-40B4-BE49-F238E27FC236}">
                    <a16:creationId xmlns:a16="http://schemas.microsoft.com/office/drawing/2014/main" id="{4F151121-90AC-974C-B63A-D8815D21E3A6}"/>
                  </a:ext>
                </a:extLst>
              </p:cNvPr>
              <p:cNvSpPr>
                <a:spLocks noChangeArrowheads="1"/>
              </p:cNvSpPr>
              <p:nvPr/>
            </p:nvSpPr>
            <p:spPr bwMode="auto">
              <a:xfrm>
                <a:off x="2006723" y="2835692"/>
                <a:ext cx="40854" cy="40854"/>
              </a:xfrm>
              <a:prstGeom prst="ellipse">
                <a:avLst/>
              </a:prstGeom>
              <a:ln w="12700" cap="sq">
                <a:solidFill>
                  <a:schemeClr val="accent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latin typeface="Arial" charset="0"/>
                  <a:ea typeface="Arial" charset="0"/>
                  <a:cs typeface="Arial" charset="0"/>
                </a:endParaRPr>
              </a:p>
            </p:txBody>
          </p:sp>
          <p:sp>
            <p:nvSpPr>
              <p:cNvPr id="79" name="Partial Circle 1472">
                <a:extLst>
                  <a:ext uri="{FF2B5EF4-FFF2-40B4-BE49-F238E27FC236}">
                    <a16:creationId xmlns:a16="http://schemas.microsoft.com/office/drawing/2014/main" id="{B2EA6A64-E4B9-3647-88AB-0DCD0F3E3D57}"/>
                  </a:ext>
                </a:extLst>
              </p:cNvPr>
              <p:cNvSpPr/>
              <p:nvPr/>
            </p:nvSpPr>
            <p:spPr bwMode="auto">
              <a:xfrm>
                <a:off x="943795" y="2718134"/>
                <a:ext cx="529013" cy="529013"/>
              </a:xfrm>
              <a:prstGeom prst="pie">
                <a:avLst/>
              </a:prstGeom>
              <a:noFill/>
              <a:ln w="12700" cap="rnd">
                <a:solidFill>
                  <a:schemeClr val="accent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Arial" charset="0"/>
                  <a:ea typeface="Arial" charset="0"/>
                  <a:cs typeface="Arial" charset="0"/>
                </a:endParaRPr>
              </a:p>
            </p:txBody>
          </p:sp>
          <p:sp>
            <p:nvSpPr>
              <p:cNvPr id="80" name="Partial Circle 1473">
                <a:extLst>
                  <a:ext uri="{FF2B5EF4-FFF2-40B4-BE49-F238E27FC236}">
                    <a16:creationId xmlns:a16="http://schemas.microsoft.com/office/drawing/2014/main" id="{7C9529FC-240F-CB47-AE0F-DE1AA113FCA6}"/>
                  </a:ext>
                </a:extLst>
              </p:cNvPr>
              <p:cNvSpPr/>
              <p:nvPr/>
            </p:nvSpPr>
            <p:spPr bwMode="auto">
              <a:xfrm>
                <a:off x="1078404" y="2774341"/>
                <a:ext cx="529014" cy="529015"/>
              </a:xfrm>
              <a:prstGeom prst="pie">
                <a:avLst>
                  <a:gd name="adj1" fmla="val 2538419"/>
                  <a:gd name="adj2" fmla="val 16200000"/>
                </a:avLst>
              </a:prstGeom>
              <a:noFill/>
              <a:ln w="12700" cap="rnd">
                <a:solidFill>
                  <a:schemeClr val="accent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Arial" charset="0"/>
                  <a:ea typeface="Arial" charset="0"/>
                  <a:cs typeface="Arial" charset="0"/>
                </a:endParaRPr>
              </a:p>
            </p:txBody>
          </p:sp>
        </p:grpSp>
      </p:grpSp>
      <p:grpSp>
        <p:nvGrpSpPr>
          <p:cNvPr id="23" name="Group 22">
            <a:extLst>
              <a:ext uri="{FF2B5EF4-FFF2-40B4-BE49-F238E27FC236}">
                <a16:creationId xmlns:a16="http://schemas.microsoft.com/office/drawing/2014/main" id="{5B8D85D3-A68A-DD44-9870-40A3970B1F81}"/>
              </a:ext>
            </a:extLst>
          </p:cNvPr>
          <p:cNvGrpSpPr/>
          <p:nvPr/>
        </p:nvGrpSpPr>
        <p:grpSpPr>
          <a:xfrm>
            <a:off x="8205250" y="1346929"/>
            <a:ext cx="3376908" cy="4743062"/>
            <a:chOff x="8205250" y="1346929"/>
            <a:chExt cx="3376908" cy="4743062"/>
          </a:xfrm>
        </p:grpSpPr>
        <p:cxnSp>
          <p:nvCxnSpPr>
            <p:cNvPr id="36" name="Straight Connector 35">
              <a:extLst>
                <a:ext uri="{FF2B5EF4-FFF2-40B4-BE49-F238E27FC236}">
                  <a16:creationId xmlns:a16="http://schemas.microsoft.com/office/drawing/2014/main" id="{B79240F0-A110-8F49-9547-93583891EB79}"/>
                </a:ext>
              </a:extLst>
            </p:cNvPr>
            <p:cNvCxnSpPr>
              <a:stCxn id="47" idx="1"/>
            </p:cNvCxnSpPr>
            <p:nvPr/>
          </p:nvCxnSpPr>
          <p:spPr>
            <a:xfrm>
              <a:off x="8477892" y="3718460"/>
              <a:ext cx="324981" cy="0"/>
            </a:xfrm>
            <a:prstGeom prst="line">
              <a:avLst/>
            </a:prstGeom>
            <a:ln>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A9E2B1AA-C7F9-1E42-BF7C-822FA35A461C}"/>
                </a:ext>
              </a:extLst>
            </p:cNvPr>
            <p:cNvGrpSpPr/>
            <p:nvPr/>
          </p:nvGrpSpPr>
          <p:grpSpPr>
            <a:xfrm>
              <a:off x="8205250" y="1346929"/>
              <a:ext cx="3376908" cy="4743062"/>
              <a:chOff x="8205250" y="1346929"/>
              <a:chExt cx="3376908" cy="4743062"/>
            </a:xfrm>
          </p:grpSpPr>
          <p:sp>
            <p:nvSpPr>
              <p:cNvPr id="99" name="Rectangle 98">
                <a:extLst>
                  <a:ext uri="{FF2B5EF4-FFF2-40B4-BE49-F238E27FC236}">
                    <a16:creationId xmlns:a16="http://schemas.microsoft.com/office/drawing/2014/main" id="{85401701-DC39-B24E-AA32-76B43AC545A7}"/>
                  </a:ext>
                </a:extLst>
              </p:cNvPr>
              <p:cNvSpPr/>
              <p:nvPr/>
            </p:nvSpPr>
            <p:spPr bwMode="auto">
              <a:xfrm>
                <a:off x="8969074" y="1940560"/>
                <a:ext cx="2511606" cy="35255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4"/>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DACF8E6E-E97A-D54B-A83F-71D495B081C0}"/>
                  </a:ext>
                </a:extLst>
              </p:cNvPr>
              <p:cNvSpPr/>
              <p:nvPr/>
            </p:nvSpPr>
            <p:spPr>
              <a:xfrm>
                <a:off x="9070552" y="2568372"/>
                <a:ext cx="2511606" cy="2157984"/>
              </a:xfrm>
              <a:prstGeom prst="rect">
                <a:avLst/>
              </a:prstGeom>
              <a:ln w="12700">
                <a:noFill/>
              </a:ln>
            </p:spPr>
            <p:txBody>
              <a:bodyPr wrap="square" lIns="182880" tIns="91440" rIns="182880" bIns="9144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Phone System, </a:t>
                </a:r>
                <a:br>
                  <a:rPr kumimoji="0" lang="en-US" sz="1765"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when paired with </a:t>
                </a:r>
                <a:br>
                  <a:rPr kumimoji="0" lang="en-US" sz="1765"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br>
                <a:r>
                  <a:rPr kumimoji="0" lang="en-US" sz="1765"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Microsoft Calling Plans and/or Direct Routing, provides a full enterprise calling experience for Office 365 users in Teams on a global scale</a:t>
                </a:r>
              </a:p>
            </p:txBody>
          </p:sp>
          <p:sp>
            <p:nvSpPr>
              <p:cNvPr id="47" name="Left Bracket 46">
                <a:extLst>
                  <a:ext uri="{FF2B5EF4-FFF2-40B4-BE49-F238E27FC236}">
                    <a16:creationId xmlns:a16="http://schemas.microsoft.com/office/drawing/2014/main" id="{F9432485-5179-B140-85AE-5377F63CF82A}"/>
                  </a:ext>
                </a:extLst>
              </p:cNvPr>
              <p:cNvSpPr/>
              <p:nvPr/>
            </p:nvSpPr>
            <p:spPr>
              <a:xfrm rot="10800000">
                <a:off x="8205250" y="1346929"/>
                <a:ext cx="272642" cy="4743062"/>
              </a:xfrm>
              <a:prstGeom prst="leftBracket">
                <a:avLst>
                  <a:gd name="adj" fmla="val 0"/>
                </a:avLst>
              </a:prstGeom>
              <a:noFill/>
              <a:ln w="12700">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grpSp>
    </p:spTree>
    <p:extLst>
      <p:ext uri="{BB962C8B-B14F-4D97-AF65-F5344CB8AC3E}">
        <p14:creationId xmlns:p14="http://schemas.microsoft.com/office/powerpoint/2010/main" val="888928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9240" y="294379"/>
            <a:ext cx="11655840" cy="899665"/>
          </a:xfrm>
        </p:spPr>
        <p:txBody>
          <a:bodyPr>
            <a:normAutofit/>
          </a:bodyPr>
          <a:lstStyle/>
          <a:p>
            <a:r>
              <a:rPr lang="en-US" dirty="0"/>
              <a:t>Microsoft Calling Plans</a:t>
            </a:r>
            <a:endParaRPr lang="en-US" sz="2700" spc="-49" dirty="0"/>
          </a:p>
        </p:txBody>
      </p:sp>
      <p:sp>
        <p:nvSpPr>
          <p:cNvPr id="28" name="Rectangle 27"/>
          <p:cNvSpPr/>
          <p:nvPr/>
        </p:nvSpPr>
        <p:spPr>
          <a:xfrm>
            <a:off x="400152" y="1806151"/>
            <a:ext cx="4492359" cy="3508653"/>
          </a:xfrm>
          <a:prstGeom prst="rect">
            <a:avLst/>
          </a:prstGeom>
        </p:spPr>
        <p:txBody>
          <a:bodyPr wrap="square" lIns="0" tIns="0" rIns="0" bIns="0" anchor="t" anchorCtr="0">
            <a:spAutoFit/>
          </a:bodyPr>
          <a:lstStyle/>
          <a:p>
            <a:pPr marL="0" marR="0" lvl="0" indent="0" algn="l" defTabSz="896386" rtl="0" eaLnBrk="1" fontAlgn="auto" latinLnBrk="0" hangingPunct="1">
              <a:lnSpc>
                <a:spcPct val="100000"/>
              </a:lnSpc>
              <a:spcBef>
                <a:spcPts val="0"/>
              </a:spcBef>
              <a:spcAft>
                <a:spcPts val="1765"/>
              </a:spcAft>
              <a:buClrTx/>
              <a:buSzTx/>
              <a:buFontTx/>
              <a:buNone/>
              <a:tabLst/>
              <a:defRPr/>
            </a:pPr>
            <a:r>
              <a:rPr kumimoji="0" lang="en-US" sz="1800" b="1" i="0" u="none" strike="noStrike" kern="0" cap="none" spc="0" normalizeH="0" baseline="0" noProof="0" dirty="0">
                <a:ln>
                  <a:noFill/>
                </a:ln>
                <a:effectLst/>
                <a:uLnTx/>
                <a:uFillTx/>
                <a:latin typeface="Segoe UI"/>
                <a:ea typeface="+mn-ea"/>
                <a:cs typeface="Segoe UI Semibold" panose="020B0702040204020203" pitchFamily="34" charset="0"/>
              </a:rPr>
              <a:t>Rapid provisioning </a:t>
            </a:r>
            <a:br>
              <a:rPr kumimoji="0" lang="en-US" sz="1800" b="0" i="0" u="none" strike="noStrike" kern="0" cap="none" spc="0" normalizeH="0" baseline="0" noProof="0" dirty="0">
                <a:ln>
                  <a:noFill/>
                </a:ln>
                <a:effectLst/>
                <a:uLnTx/>
                <a:uFillTx/>
                <a:latin typeface="Segoe UI"/>
                <a:ea typeface="+mn-ea"/>
                <a:cs typeface="Segoe UI Semibold" panose="020B0702040204020203" pitchFamily="34" charset="0"/>
              </a:rPr>
            </a:br>
            <a:r>
              <a:rPr kumimoji="0" lang="en-US" sz="1800" b="0" i="0" u="none" strike="noStrike" kern="0" cap="none" spc="0" normalizeH="0" baseline="0" noProof="0" dirty="0">
                <a:ln>
                  <a:noFill/>
                </a:ln>
                <a:effectLst/>
                <a:uLnTx/>
                <a:uFillTx/>
                <a:latin typeface="Segoe UI"/>
                <a:ea typeface="+mn-ea"/>
                <a:cs typeface="Bodoni Std Bold Italic"/>
              </a:rPr>
              <a:t>Procure and assign phone numbers in minutes</a:t>
            </a:r>
            <a:r>
              <a:rPr lang="en-US" sz="1800" kern="0" dirty="0">
                <a:latin typeface="Segoe UI"/>
                <a:cs typeface="Bodoni Std Bold Italic"/>
              </a:rPr>
              <a:t> </a:t>
            </a:r>
            <a:r>
              <a:rPr kumimoji="0" lang="en-US" sz="1800" b="0" i="0" u="none" strike="noStrike" kern="0" cap="none" spc="0" normalizeH="0" baseline="0" noProof="0" dirty="0">
                <a:ln>
                  <a:noFill/>
                </a:ln>
                <a:effectLst/>
                <a:uLnTx/>
                <a:uFillTx/>
                <a:latin typeface="Segoe UI"/>
                <a:ea typeface="+mn-ea"/>
                <a:cs typeface="Bodoni Std Bold Italic"/>
              </a:rPr>
              <a:t>with no on-premises equipment</a:t>
            </a:r>
          </a:p>
          <a:p>
            <a:pPr marL="0" marR="0" lvl="0" indent="0" algn="l" defTabSz="896386" rtl="0" eaLnBrk="1" fontAlgn="auto" latinLnBrk="0" hangingPunct="1">
              <a:lnSpc>
                <a:spcPct val="100000"/>
              </a:lnSpc>
              <a:spcBef>
                <a:spcPts val="0"/>
              </a:spcBef>
              <a:spcAft>
                <a:spcPts val="1765"/>
              </a:spcAft>
              <a:buClrTx/>
              <a:buSzTx/>
              <a:buFontTx/>
              <a:buNone/>
              <a:tabLst/>
              <a:defRPr/>
            </a:pPr>
            <a:r>
              <a:rPr kumimoji="0" lang="en-US" sz="1800" b="1" i="0" u="none" strike="noStrike" kern="0" cap="none" spc="0" normalizeH="0" baseline="0" noProof="0" dirty="0">
                <a:ln>
                  <a:noFill/>
                </a:ln>
                <a:effectLst/>
                <a:uLnTx/>
                <a:uFillTx/>
                <a:latin typeface="Segoe UI"/>
                <a:ea typeface="+mn-ea"/>
                <a:cs typeface="Segoe UI Semibold" panose="020B0702040204020203" pitchFamily="34" charset="0"/>
              </a:rPr>
              <a:t>Number porting and Dynamic Emergency Calling</a:t>
            </a:r>
            <a:br>
              <a:rPr kumimoji="0" lang="en-US" sz="1800" b="0" i="0" u="none" strike="noStrike" kern="0" cap="none" spc="0" normalizeH="0" baseline="0" noProof="0" dirty="0">
                <a:ln>
                  <a:noFill/>
                </a:ln>
                <a:effectLst/>
                <a:uLnTx/>
                <a:uFillTx/>
                <a:latin typeface="Segoe UI"/>
                <a:ea typeface="+mn-ea"/>
                <a:cs typeface="Segoe UI Semibold" panose="020B0702040204020203" pitchFamily="34" charset="0"/>
              </a:rPr>
            </a:br>
            <a:r>
              <a:rPr kumimoji="0" lang="en-US" sz="1800" b="0" i="0" u="none" strike="noStrike" kern="0" cap="none" spc="0" normalizeH="0" baseline="0" noProof="0" dirty="0">
                <a:ln>
                  <a:noFill/>
                </a:ln>
                <a:effectLst/>
                <a:uLnTx/>
                <a:uFillTx/>
                <a:latin typeface="Segoe UI"/>
                <a:ea typeface="+mn-ea"/>
                <a:cs typeface="Bodoni Std Bold Italic"/>
              </a:rPr>
              <a:t>Use your existing phone numbers with Microsoft calling plans, and meet E-911 and other legal obligations</a:t>
            </a:r>
          </a:p>
          <a:p>
            <a:pPr marL="0" marR="0" lvl="0" indent="0" algn="l" defTabSz="896386" rtl="0" eaLnBrk="1" fontAlgn="auto" latinLnBrk="0" hangingPunct="1">
              <a:lnSpc>
                <a:spcPct val="100000"/>
              </a:lnSpc>
              <a:spcBef>
                <a:spcPts val="0"/>
              </a:spcBef>
              <a:spcAft>
                <a:spcPts val="1765"/>
              </a:spcAft>
              <a:buClrTx/>
              <a:buSzTx/>
              <a:buFontTx/>
              <a:buNone/>
              <a:tabLst/>
              <a:defRPr/>
            </a:pPr>
            <a:r>
              <a:rPr kumimoji="0" lang="en-US" sz="1800" b="1" i="0" u="none" strike="noStrike" kern="0" cap="none" spc="0" normalizeH="0" baseline="0" noProof="0" dirty="0">
                <a:ln>
                  <a:noFill/>
                </a:ln>
                <a:effectLst/>
                <a:uLnTx/>
                <a:uFillTx/>
                <a:latin typeface="Segoe UI"/>
                <a:ea typeface="+mn-ea"/>
                <a:cs typeface="Segoe UI Semibold" panose="020B0702040204020203" pitchFamily="34" charset="0"/>
              </a:rPr>
              <a:t>Local, long distance and </a:t>
            </a:r>
            <a:r>
              <a:rPr kumimoji="0" lang="en-US" sz="1800" b="1" i="0" u="none" strike="noStrike" kern="0" cap="none" spc="0" normalizeH="0" baseline="0" noProof="0" dirty="0" err="1">
                <a:ln>
                  <a:noFill/>
                </a:ln>
                <a:effectLst/>
                <a:uLnTx/>
                <a:uFillTx/>
                <a:latin typeface="Segoe UI"/>
                <a:ea typeface="+mn-ea"/>
                <a:cs typeface="Segoe UI Semibold" panose="020B0702040204020203" pitchFamily="34" charset="0"/>
              </a:rPr>
              <a:t>intl</a:t>
            </a:r>
            <a:r>
              <a:rPr kumimoji="0" lang="en-US" sz="1800" b="1" i="0" u="none" strike="noStrike" kern="0" cap="none" spc="0" normalizeH="0" baseline="0" noProof="0" dirty="0">
                <a:ln>
                  <a:noFill/>
                </a:ln>
                <a:effectLst/>
                <a:uLnTx/>
                <a:uFillTx/>
                <a:latin typeface="Segoe UI"/>
                <a:ea typeface="+mn-ea"/>
                <a:cs typeface="Segoe UI Semibold" panose="020B0702040204020203" pitchFamily="34" charset="0"/>
              </a:rPr>
              <a:t> calling </a:t>
            </a:r>
            <a:br>
              <a:rPr kumimoji="0" lang="en-US" sz="1800" b="1" i="0" u="none" strike="noStrike" kern="0" cap="none" spc="0" normalizeH="0" baseline="0" noProof="0" dirty="0">
                <a:ln>
                  <a:noFill/>
                </a:ln>
                <a:effectLst/>
                <a:uLnTx/>
                <a:uFillTx/>
                <a:latin typeface="Segoe UI"/>
                <a:ea typeface="+mn-ea"/>
                <a:cs typeface="Segoe UI Semibold" panose="020B0702040204020203" pitchFamily="34" charset="0"/>
              </a:rPr>
            </a:br>
            <a:r>
              <a:rPr kumimoji="0" lang="en-US" sz="1800" b="0" i="0" u="none" strike="noStrike" kern="0" cap="none" spc="0" normalizeH="0" baseline="0" noProof="0" dirty="0">
                <a:ln>
                  <a:noFill/>
                </a:ln>
                <a:effectLst/>
                <a:uLnTx/>
                <a:uFillTx/>
                <a:latin typeface="Segoe UI"/>
                <a:ea typeface="+mn-ea"/>
                <a:cs typeface="Bodoni Std Bold Italic"/>
              </a:rPr>
              <a:t>Reach the people important to your business, with a choice of calling plans</a:t>
            </a:r>
          </a:p>
        </p:txBody>
      </p:sp>
      <p:sp>
        <p:nvSpPr>
          <p:cNvPr id="6" name="Rectangle 5">
            <a:extLst>
              <a:ext uri="{FF2B5EF4-FFF2-40B4-BE49-F238E27FC236}">
                <a16:creationId xmlns:a16="http://schemas.microsoft.com/office/drawing/2014/main" id="{2A90131C-36D7-3A40-9624-DEF53B5A3560}"/>
              </a:ext>
            </a:extLst>
          </p:cNvPr>
          <p:cNvSpPr/>
          <p:nvPr/>
        </p:nvSpPr>
        <p:spPr>
          <a:xfrm>
            <a:off x="207113" y="840101"/>
            <a:ext cx="4565869"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Bring the benefits of the cloud to your phone system</a:t>
            </a:r>
          </a:p>
        </p:txBody>
      </p:sp>
      <p:sp>
        <p:nvSpPr>
          <p:cNvPr id="2" name="TextBox 1">
            <a:extLst>
              <a:ext uri="{FF2B5EF4-FFF2-40B4-BE49-F238E27FC236}">
                <a16:creationId xmlns:a16="http://schemas.microsoft.com/office/drawing/2014/main" id="{020FE0A3-E17F-4425-9636-EEC1A0255813}"/>
              </a:ext>
            </a:extLst>
          </p:cNvPr>
          <p:cNvSpPr txBox="1"/>
          <p:nvPr/>
        </p:nvSpPr>
        <p:spPr>
          <a:xfrm>
            <a:off x="10526752" y="6573645"/>
            <a:ext cx="2386361" cy="378565"/>
          </a:xfrm>
          <a:prstGeom prst="rect">
            <a:avLst/>
          </a:prstGeom>
          <a:noFill/>
        </p:spPr>
        <p:txBody>
          <a:bodyPr wrap="square" lIns="182880" tIns="146304" rIns="182880" bIns="146304" rtlCol="0">
            <a:spAutoFit/>
          </a:bodyPr>
          <a:lstStyle/>
          <a:p>
            <a:pPr>
              <a:lnSpc>
                <a:spcPct val="90000"/>
              </a:lnSpc>
              <a:spcAft>
                <a:spcPts val="600"/>
              </a:spcAft>
            </a:pPr>
            <a:r>
              <a:rPr lang="en-US" sz="600" dirty="0">
                <a:solidFill>
                  <a:srgbClr val="2C292A"/>
                </a:solidFill>
              </a:rPr>
              <a:t>*Preview customers only. See details </a:t>
            </a:r>
            <a:r>
              <a:rPr lang="en-US" sz="600" dirty="0">
                <a:solidFill>
                  <a:srgbClr val="2C292A"/>
                </a:solidFill>
                <a:hlinkClick r:id="rId3"/>
              </a:rPr>
              <a:t>here</a:t>
            </a:r>
            <a:r>
              <a:rPr lang="en-US" sz="600" dirty="0">
                <a:solidFill>
                  <a:srgbClr val="2C292A"/>
                </a:solidFill>
              </a:rPr>
              <a:t>.</a:t>
            </a:r>
          </a:p>
        </p:txBody>
      </p:sp>
      <p:pic>
        <p:nvPicPr>
          <p:cNvPr id="13" name="Picture 12" descr="A person wearing glasses and looking at the camera&#10;&#10;Description automatically generated">
            <a:extLst>
              <a:ext uri="{FF2B5EF4-FFF2-40B4-BE49-F238E27FC236}">
                <a16:creationId xmlns:a16="http://schemas.microsoft.com/office/drawing/2014/main" id="{9D74B119-5FB5-4066-8D74-916EA32F813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4901" y="0"/>
            <a:ext cx="7058212" cy="6898776"/>
          </a:xfrm>
          <a:prstGeom prst="rect">
            <a:avLst/>
          </a:prstGeom>
        </p:spPr>
      </p:pic>
    </p:spTree>
    <p:extLst>
      <p:ext uri="{BB962C8B-B14F-4D97-AF65-F5344CB8AC3E}">
        <p14:creationId xmlns:p14="http://schemas.microsoft.com/office/powerpoint/2010/main" val="38032603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reeform 7">
            <a:extLst>
              <a:ext uri="{FF2B5EF4-FFF2-40B4-BE49-F238E27FC236}">
                <a16:creationId xmlns:a16="http://schemas.microsoft.com/office/drawing/2014/main" id="{4E19525B-6FF5-46CE-A0E1-41A9165FAE18}"/>
              </a:ext>
            </a:extLst>
          </p:cNvPr>
          <p:cNvSpPr>
            <a:spLocks noEditPoints="1"/>
          </p:cNvSpPr>
          <p:nvPr/>
        </p:nvSpPr>
        <p:spPr bwMode="auto">
          <a:xfrm>
            <a:off x="4367213" y="1479663"/>
            <a:ext cx="3433098" cy="3898674"/>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solidFill>
            <a:srgbClr val="8661C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1" name="Freeform 8">
            <a:extLst>
              <a:ext uri="{FF2B5EF4-FFF2-40B4-BE49-F238E27FC236}">
                <a16:creationId xmlns:a16="http://schemas.microsoft.com/office/drawing/2014/main" id="{1A08C04F-E890-4AB5-A1F0-0C0B4B7F5064}"/>
              </a:ext>
            </a:extLst>
          </p:cNvPr>
          <p:cNvSpPr>
            <a:spLocks noEditPoints="1"/>
          </p:cNvSpPr>
          <p:nvPr/>
        </p:nvSpPr>
        <p:spPr bwMode="auto">
          <a:xfrm>
            <a:off x="7480408" y="1619490"/>
            <a:ext cx="4150927" cy="3141970"/>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solidFill>
            <a:srgbClr val="8661C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22" name="Freeform: Shape 65">
            <a:extLst>
              <a:ext uri="{FF2B5EF4-FFF2-40B4-BE49-F238E27FC236}">
                <a16:creationId xmlns:a16="http://schemas.microsoft.com/office/drawing/2014/main" id="{1805B759-238B-4D85-BAD2-3DDE91AB2495}"/>
              </a:ext>
            </a:extLst>
          </p:cNvPr>
          <p:cNvSpPr>
            <a:spLocks/>
          </p:cNvSpPr>
          <p:nvPr/>
        </p:nvSpPr>
        <p:spPr bwMode="auto">
          <a:xfrm>
            <a:off x="5904304" y="2296302"/>
            <a:ext cx="5986747" cy="2901087"/>
          </a:xfrm>
          <a:custGeom>
            <a:avLst/>
            <a:gdLst>
              <a:gd name="connsiteX0" fmla="*/ 2180041 w 2495473"/>
              <a:gd name="connsiteY0" fmla="*/ 1060830 h 1147143"/>
              <a:gd name="connsiteX1" fmla="*/ 2203457 w 2495473"/>
              <a:gd name="connsiteY1" fmla="*/ 1063832 h 1147143"/>
              <a:gd name="connsiteX2" fmla="*/ 2215166 w 2495473"/>
              <a:gd name="connsiteY2" fmla="*/ 1074340 h 1147143"/>
              <a:gd name="connsiteX3" fmla="*/ 2212239 w 2495473"/>
              <a:gd name="connsiteY3" fmla="*/ 1090852 h 1147143"/>
              <a:gd name="connsiteX4" fmla="*/ 2190285 w 2495473"/>
              <a:gd name="connsiteY4" fmla="*/ 1113368 h 1147143"/>
              <a:gd name="connsiteX5" fmla="*/ 2178577 w 2495473"/>
              <a:gd name="connsiteY5" fmla="*/ 1117871 h 1147143"/>
              <a:gd name="connsiteX6" fmla="*/ 2174186 w 2495473"/>
              <a:gd name="connsiteY6" fmla="*/ 1116370 h 1147143"/>
              <a:gd name="connsiteX7" fmla="*/ 2163942 w 2495473"/>
              <a:gd name="connsiteY7" fmla="*/ 1104362 h 1147143"/>
              <a:gd name="connsiteX8" fmla="*/ 2159551 w 2495473"/>
              <a:gd name="connsiteY8" fmla="*/ 1078843 h 1147143"/>
              <a:gd name="connsiteX9" fmla="*/ 2165405 w 2495473"/>
              <a:gd name="connsiteY9" fmla="*/ 1063832 h 1147143"/>
              <a:gd name="connsiteX10" fmla="*/ 2180041 w 2495473"/>
              <a:gd name="connsiteY10" fmla="*/ 1060830 h 1147143"/>
              <a:gd name="connsiteX11" fmla="*/ 2387144 w 2495473"/>
              <a:gd name="connsiteY11" fmla="*/ 1054322 h 1147143"/>
              <a:gd name="connsiteX12" fmla="*/ 2396052 w 2495473"/>
              <a:gd name="connsiteY12" fmla="*/ 1063305 h 1147143"/>
              <a:gd name="connsiteX13" fmla="*/ 2400507 w 2495473"/>
              <a:gd name="connsiteY13" fmla="*/ 1081270 h 1147143"/>
              <a:gd name="connsiteX14" fmla="*/ 2393083 w 2495473"/>
              <a:gd name="connsiteY14" fmla="*/ 1099236 h 1147143"/>
              <a:gd name="connsiteX15" fmla="*/ 2290634 w 2495473"/>
              <a:gd name="connsiteY15" fmla="*/ 1145646 h 1147143"/>
              <a:gd name="connsiteX16" fmla="*/ 2284695 w 2495473"/>
              <a:gd name="connsiteY16" fmla="*/ 1147143 h 1147143"/>
              <a:gd name="connsiteX17" fmla="*/ 2271332 w 2495473"/>
              <a:gd name="connsiteY17" fmla="*/ 1139658 h 1147143"/>
              <a:gd name="connsiteX18" fmla="*/ 2275787 w 2495473"/>
              <a:gd name="connsiteY18" fmla="*/ 1118698 h 1147143"/>
              <a:gd name="connsiteX19" fmla="*/ 2373781 w 2495473"/>
              <a:gd name="connsiteY19" fmla="*/ 1055819 h 1147143"/>
              <a:gd name="connsiteX20" fmla="*/ 2387144 w 2495473"/>
              <a:gd name="connsiteY20" fmla="*/ 1054322 h 1147143"/>
              <a:gd name="connsiteX21" fmla="*/ 2458765 w 2495473"/>
              <a:gd name="connsiteY21" fmla="*/ 986023 h 1147143"/>
              <a:gd name="connsiteX22" fmla="*/ 2472070 w 2495473"/>
              <a:gd name="connsiteY22" fmla="*/ 996503 h 1147143"/>
              <a:gd name="connsiteX23" fmla="*/ 2476505 w 2495473"/>
              <a:gd name="connsiteY23" fmla="*/ 1012971 h 1147143"/>
              <a:gd name="connsiteX24" fmla="*/ 2489810 w 2495473"/>
              <a:gd name="connsiteY24" fmla="*/ 1023451 h 1147143"/>
              <a:gd name="connsiteX25" fmla="*/ 2483896 w 2495473"/>
              <a:gd name="connsiteY25" fmla="*/ 1041416 h 1147143"/>
              <a:gd name="connsiteX26" fmla="*/ 2435112 w 2495473"/>
              <a:gd name="connsiteY26" fmla="*/ 1075850 h 1147143"/>
              <a:gd name="connsiteX27" fmla="*/ 2426242 w 2495473"/>
              <a:gd name="connsiteY27" fmla="*/ 1078844 h 1147143"/>
              <a:gd name="connsiteX28" fmla="*/ 2417372 w 2495473"/>
              <a:gd name="connsiteY28" fmla="*/ 1075850 h 1147143"/>
              <a:gd name="connsiteX29" fmla="*/ 2412937 w 2495473"/>
              <a:gd name="connsiteY29" fmla="*/ 1056388 h 1147143"/>
              <a:gd name="connsiteX30" fmla="*/ 2443982 w 2495473"/>
              <a:gd name="connsiteY30" fmla="*/ 993508 h 1147143"/>
              <a:gd name="connsiteX31" fmla="*/ 2458765 w 2495473"/>
              <a:gd name="connsiteY31" fmla="*/ 986023 h 1147143"/>
              <a:gd name="connsiteX32" fmla="*/ 2133904 w 2495473"/>
              <a:gd name="connsiteY32" fmla="*/ 721086 h 1147143"/>
              <a:gd name="connsiteX33" fmla="*/ 2190913 w 2495473"/>
              <a:gd name="connsiteY33" fmla="*/ 725582 h 1147143"/>
              <a:gd name="connsiteX34" fmla="*/ 2201414 w 2495473"/>
              <a:gd name="connsiteY34" fmla="*/ 733076 h 1147143"/>
              <a:gd name="connsiteX35" fmla="*/ 2204415 w 2495473"/>
              <a:gd name="connsiteY35" fmla="*/ 746565 h 1147143"/>
              <a:gd name="connsiteX36" fmla="*/ 2199914 w 2495473"/>
              <a:gd name="connsiteY36" fmla="*/ 757056 h 1147143"/>
              <a:gd name="connsiteX37" fmla="*/ 2220917 w 2495473"/>
              <a:gd name="connsiteY37" fmla="*/ 764550 h 1147143"/>
              <a:gd name="connsiteX38" fmla="*/ 2240420 w 2495473"/>
              <a:gd name="connsiteY38" fmla="*/ 728580 h 1147143"/>
              <a:gd name="connsiteX39" fmla="*/ 2252422 w 2495473"/>
              <a:gd name="connsiteY39" fmla="*/ 721086 h 1147143"/>
              <a:gd name="connsiteX40" fmla="*/ 2264424 w 2495473"/>
              <a:gd name="connsiteY40" fmla="*/ 725582 h 1147143"/>
              <a:gd name="connsiteX41" fmla="*/ 2289928 w 2495473"/>
              <a:gd name="connsiteY41" fmla="*/ 748064 h 1147143"/>
              <a:gd name="connsiteX42" fmla="*/ 2295929 w 2495473"/>
              <a:gd name="connsiteY42" fmla="*/ 755558 h 1147143"/>
              <a:gd name="connsiteX43" fmla="*/ 2306431 w 2495473"/>
              <a:gd name="connsiteY43" fmla="*/ 811012 h 1147143"/>
              <a:gd name="connsiteX44" fmla="*/ 2346937 w 2495473"/>
              <a:gd name="connsiteY44" fmla="*/ 873961 h 1147143"/>
              <a:gd name="connsiteX45" fmla="*/ 2348438 w 2495473"/>
              <a:gd name="connsiteY45" fmla="*/ 890447 h 1147143"/>
              <a:gd name="connsiteX46" fmla="*/ 2304931 w 2495473"/>
              <a:gd name="connsiteY46" fmla="*/ 975877 h 1147143"/>
              <a:gd name="connsiteX47" fmla="*/ 2300430 w 2495473"/>
              <a:gd name="connsiteY47" fmla="*/ 980374 h 1147143"/>
              <a:gd name="connsiteX48" fmla="*/ 2246421 w 2495473"/>
              <a:gd name="connsiteY48" fmla="*/ 1026836 h 1147143"/>
              <a:gd name="connsiteX49" fmla="*/ 2240420 w 2495473"/>
              <a:gd name="connsiteY49" fmla="*/ 1029833 h 1147143"/>
              <a:gd name="connsiteX50" fmla="*/ 2189412 w 2495473"/>
              <a:gd name="connsiteY50" fmla="*/ 1046320 h 1147143"/>
              <a:gd name="connsiteX51" fmla="*/ 2184912 w 2495473"/>
              <a:gd name="connsiteY51" fmla="*/ 1046320 h 1147143"/>
              <a:gd name="connsiteX52" fmla="*/ 2178911 w 2495473"/>
              <a:gd name="connsiteY52" fmla="*/ 1044821 h 1147143"/>
              <a:gd name="connsiteX53" fmla="*/ 2135404 w 2495473"/>
              <a:gd name="connsiteY53" fmla="*/ 1014846 h 1147143"/>
              <a:gd name="connsiteX54" fmla="*/ 2117401 w 2495473"/>
              <a:gd name="connsiteY54" fmla="*/ 984870 h 1147143"/>
              <a:gd name="connsiteX55" fmla="*/ 2079895 w 2495473"/>
              <a:gd name="connsiteY55" fmla="*/ 954895 h 1147143"/>
              <a:gd name="connsiteX56" fmla="*/ 2003383 w 2495473"/>
              <a:gd name="connsiteY56" fmla="*/ 993863 h 1147143"/>
              <a:gd name="connsiteX57" fmla="*/ 1997382 w 2495473"/>
              <a:gd name="connsiteY57" fmla="*/ 995361 h 1147143"/>
              <a:gd name="connsiteX58" fmla="*/ 1922370 w 2495473"/>
              <a:gd name="connsiteY58" fmla="*/ 999858 h 1147143"/>
              <a:gd name="connsiteX59" fmla="*/ 1908868 w 2495473"/>
              <a:gd name="connsiteY59" fmla="*/ 992364 h 1147143"/>
              <a:gd name="connsiteX60" fmla="*/ 1907368 w 2495473"/>
              <a:gd name="connsiteY60" fmla="*/ 977376 h 1147143"/>
              <a:gd name="connsiteX61" fmla="*/ 1917870 w 2495473"/>
              <a:gd name="connsiteY61" fmla="*/ 957892 h 1147143"/>
              <a:gd name="connsiteX62" fmla="*/ 1925371 w 2495473"/>
              <a:gd name="connsiteY62" fmla="*/ 842486 h 1147143"/>
              <a:gd name="connsiteX63" fmla="*/ 1937373 w 2495473"/>
              <a:gd name="connsiteY63" fmla="*/ 828997 h 1147143"/>
              <a:gd name="connsiteX64" fmla="*/ 1998882 w 2495473"/>
              <a:gd name="connsiteY64" fmla="*/ 812511 h 1147143"/>
              <a:gd name="connsiteX65" fmla="*/ 2018386 w 2495473"/>
              <a:gd name="connsiteY65" fmla="*/ 791528 h 1147143"/>
              <a:gd name="connsiteX66" fmla="*/ 2019886 w 2495473"/>
              <a:gd name="connsiteY66" fmla="*/ 790029 h 1147143"/>
              <a:gd name="connsiteX67" fmla="*/ 2078395 w 2495473"/>
              <a:gd name="connsiteY67" fmla="*/ 746565 h 1147143"/>
              <a:gd name="connsiteX68" fmla="*/ 2094898 w 2495473"/>
              <a:gd name="connsiteY68" fmla="*/ 745066 h 1147143"/>
              <a:gd name="connsiteX69" fmla="*/ 2108400 w 2495473"/>
              <a:gd name="connsiteY69" fmla="*/ 752560 h 1147143"/>
              <a:gd name="connsiteX70" fmla="*/ 2117401 w 2495473"/>
              <a:gd name="connsiteY70" fmla="*/ 730078 h 1147143"/>
              <a:gd name="connsiteX71" fmla="*/ 2133904 w 2495473"/>
              <a:gd name="connsiteY71" fmla="*/ 721086 h 1147143"/>
              <a:gd name="connsiteX72" fmla="*/ 1369421 w 2495473"/>
              <a:gd name="connsiteY72" fmla="*/ 706316 h 1147143"/>
              <a:gd name="connsiteX73" fmla="*/ 1379649 w 2495473"/>
              <a:gd name="connsiteY73" fmla="*/ 718241 h 1147143"/>
              <a:gd name="connsiteX74" fmla="*/ 1385494 w 2495473"/>
              <a:gd name="connsiteY74" fmla="*/ 748054 h 1147143"/>
              <a:gd name="connsiteX75" fmla="*/ 1384033 w 2495473"/>
              <a:gd name="connsiteY75" fmla="*/ 755507 h 1147143"/>
              <a:gd name="connsiteX76" fmla="*/ 1347503 w 2495473"/>
              <a:gd name="connsiteY76" fmla="*/ 873269 h 1147143"/>
              <a:gd name="connsiteX77" fmla="*/ 1338736 w 2495473"/>
              <a:gd name="connsiteY77" fmla="*/ 883703 h 1147143"/>
              <a:gd name="connsiteX78" fmla="*/ 1332891 w 2495473"/>
              <a:gd name="connsiteY78" fmla="*/ 883703 h 1147143"/>
              <a:gd name="connsiteX79" fmla="*/ 1325585 w 2495473"/>
              <a:gd name="connsiteY79" fmla="*/ 882213 h 1147143"/>
              <a:gd name="connsiteX80" fmla="*/ 1293439 w 2495473"/>
              <a:gd name="connsiteY80" fmla="*/ 861343 h 1147143"/>
              <a:gd name="connsiteX81" fmla="*/ 1289055 w 2495473"/>
              <a:gd name="connsiteY81" fmla="*/ 841965 h 1147143"/>
              <a:gd name="connsiteX82" fmla="*/ 1296361 w 2495473"/>
              <a:gd name="connsiteY82" fmla="*/ 825568 h 1147143"/>
              <a:gd name="connsiteX83" fmla="*/ 1300745 w 2495473"/>
              <a:gd name="connsiteY83" fmla="*/ 782339 h 1147143"/>
              <a:gd name="connsiteX84" fmla="*/ 1303667 w 2495473"/>
              <a:gd name="connsiteY84" fmla="*/ 776376 h 1147143"/>
              <a:gd name="connsiteX85" fmla="*/ 1318279 w 2495473"/>
              <a:gd name="connsiteY85" fmla="*/ 752526 h 1147143"/>
              <a:gd name="connsiteX86" fmla="*/ 1319740 w 2495473"/>
              <a:gd name="connsiteY86" fmla="*/ 751035 h 1147143"/>
              <a:gd name="connsiteX87" fmla="*/ 1353348 w 2495473"/>
              <a:gd name="connsiteY87" fmla="*/ 710788 h 1147143"/>
              <a:gd name="connsiteX88" fmla="*/ 1369421 w 2495473"/>
              <a:gd name="connsiteY88" fmla="*/ 706316 h 1147143"/>
              <a:gd name="connsiteX89" fmla="*/ 2068397 w 2495473"/>
              <a:gd name="connsiteY89" fmla="*/ 657595 h 1147143"/>
              <a:gd name="connsiteX90" fmla="*/ 2089318 w 2495473"/>
              <a:gd name="connsiteY90" fmla="*/ 660706 h 1147143"/>
              <a:gd name="connsiteX91" fmla="*/ 2102767 w 2495473"/>
              <a:gd name="connsiteY91" fmla="*/ 677816 h 1147143"/>
              <a:gd name="connsiteX92" fmla="*/ 2087823 w 2495473"/>
              <a:gd name="connsiteY92" fmla="*/ 691816 h 1147143"/>
              <a:gd name="connsiteX93" fmla="*/ 2086329 w 2495473"/>
              <a:gd name="connsiteY93" fmla="*/ 691816 h 1147143"/>
              <a:gd name="connsiteX94" fmla="*/ 2063914 w 2495473"/>
              <a:gd name="connsiteY94" fmla="*/ 688705 h 1147143"/>
              <a:gd name="connsiteX95" fmla="*/ 2050465 w 2495473"/>
              <a:gd name="connsiteY95" fmla="*/ 671595 h 1147143"/>
              <a:gd name="connsiteX96" fmla="*/ 2068397 w 2495473"/>
              <a:gd name="connsiteY96" fmla="*/ 657595 h 1147143"/>
              <a:gd name="connsiteX97" fmla="*/ 1972416 w 2495473"/>
              <a:gd name="connsiteY97" fmla="*/ 636322 h 1147143"/>
              <a:gd name="connsiteX98" fmla="*/ 2035461 w 2495473"/>
              <a:gd name="connsiteY98" fmla="*/ 651567 h 1147143"/>
              <a:gd name="connsiteX99" fmla="*/ 2047470 w 2495473"/>
              <a:gd name="connsiteY99" fmla="*/ 669862 h 1147143"/>
              <a:gd name="connsiteX100" fmla="*/ 2032459 w 2495473"/>
              <a:gd name="connsiteY100" fmla="*/ 682058 h 1147143"/>
              <a:gd name="connsiteX101" fmla="*/ 2027956 w 2495473"/>
              <a:gd name="connsiteY101" fmla="*/ 682058 h 1147143"/>
              <a:gd name="connsiteX102" fmla="*/ 1964911 w 2495473"/>
              <a:gd name="connsiteY102" fmla="*/ 666812 h 1147143"/>
              <a:gd name="connsiteX103" fmla="*/ 1952902 w 2495473"/>
              <a:gd name="connsiteY103" fmla="*/ 646994 h 1147143"/>
              <a:gd name="connsiteX104" fmla="*/ 1972416 w 2495473"/>
              <a:gd name="connsiteY104" fmla="*/ 636322 h 1147143"/>
              <a:gd name="connsiteX105" fmla="*/ 2387214 w 2495473"/>
              <a:gd name="connsiteY105" fmla="*/ 592695 h 1147143"/>
              <a:gd name="connsiteX106" fmla="*/ 2398501 w 2495473"/>
              <a:gd name="connsiteY106" fmla="*/ 597044 h 1147143"/>
              <a:gd name="connsiteX107" fmla="*/ 2415337 w 2495473"/>
              <a:gd name="connsiteY107" fmla="*/ 610658 h 1147143"/>
              <a:gd name="connsiteX108" fmla="*/ 2418398 w 2495473"/>
              <a:gd name="connsiteY108" fmla="*/ 630323 h 1147143"/>
              <a:gd name="connsiteX109" fmla="*/ 2414541 w 2495473"/>
              <a:gd name="connsiteY109" fmla="*/ 637312 h 1147143"/>
              <a:gd name="connsiteX110" fmla="*/ 2425310 w 2495473"/>
              <a:gd name="connsiteY110" fmla="*/ 631481 h 1147143"/>
              <a:gd name="connsiteX111" fmla="*/ 2437232 w 2495473"/>
              <a:gd name="connsiteY111" fmla="*/ 634401 h 1147143"/>
              <a:gd name="connsiteX112" fmla="*/ 2488709 w 2495473"/>
              <a:gd name="connsiteY112" fmla="*/ 675288 h 1147143"/>
              <a:gd name="connsiteX113" fmla="*/ 2491737 w 2495473"/>
              <a:gd name="connsiteY113" fmla="*/ 695731 h 1147143"/>
              <a:gd name="connsiteX114" fmla="*/ 2479625 w 2495473"/>
              <a:gd name="connsiteY114" fmla="*/ 701572 h 1147143"/>
              <a:gd name="connsiteX115" fmla="*/ 2470541 w 2495473"/>
              <a:gd name="connsiteY115" fmla="*/ 698651 h 1147143"/>
              <a:gd name="connsiteX116" fmla="*/ 2417550 w 2495473"/>
              <a:gd name="connsiteY116" fmla="*/ 657765 h 1147143"/>
              <a:gd name="connsiteX117" fmla="*/ 2412062 w 2495473"/>
              <a:gd name="connsiteY117" fmla="*/ 648091 h 1147143"/>
              <a:gd name="connsiteX118" fmla="*/ 2414513 w 2495473"/>
              <a:gd name="connsiteY118" fmla="*/ 637363 h 1147143"/>
              <a:gd name="connsiteX119" fmla="*/ 2410362 w 2495473"/>
              <a:gd name="connsiteY119" fmla="*/ 644883 h 1147143"/>
              <a:gd name="connsiteX120" fmla="*/ 2409215 w 2495473"/>
              <a:gd name="connsiteY120" fmla="*/ 646963 h 1147143"/>
              <a:gd name="connsiteX121" fmla="*/ 2395440 w 2495473"/>
              <a:gd name="connsiteY121" fmla="*/ 656040 h 1147143"/>
              <a:gd name="connsiteX122" fmla="*/ 2387788 w 2495473"/>
              <a:gd name="connsiteY122" fmla="*/ 653014 h 1147143"/>
              <a:gd name="connsiteX123" fmla="*/ 2381666 w 2495473"/>
              <a:gd name="connsiteY123" fmla="*/ 631836 h 1147143"/>
              <a:gd name="connsiteX124" fmla="*/ 2384727 w 2495473"/>
              <a:gd name="connsiteY124" fmla="*/ 625785 h 1147143"/>
              <a:gd name="connsiteX125" fmla="*/ 2378605 w 2495473"/>
              <a:gd name="connsiteY125" fmla="*/ 619734 h 1147143"/>
              <a:gd name="connsiteX126" fmla="*/ 2377074 w 2495473"/>
              <a:gd name="connsiteY126" fmla="*/ 598556 h 1147143"/>
              <a:gd name="connsiteX127" fmla="*/ 2387214 w 2495473"/>
              <a:gd name="connsiteY127" fmla="*/ 592695 h 1147143"/>
              <a:gd name="connsiteX128" fmla="*/ 2208494 w 2495473"/>
              <a:gd name="connsiteY128" fmla="*/ 572972 h 1147143"/>
              <a:gd name="connsiteX129" fmla="*/ 2223626 w 2495473"/>
              <a:gd name="connsiteY129" fmla="*/ 577452 h 1147143"/>
              <a:gd name="connsiteX130" fmla="*/ 2235732 w 2495473"/>
              <a:gd name="connsiteY130" fmla="*/ 593880 h 1147143"/>
              <a:gd name="connsiteX131" fmla="*/ 2252378 w 2495473"/>
              <a:gd name="connsiteY131" fmla="*/ 586413 h 1147143"/>
              <a:gd name="connsiteX132" fmla="*/ 2265997 w 2495473"/>
              <a:gd name="connsiteY132" fmla="*/ 586413 h 1147143"/>
              <a:gd name="connsiteX133" fmla="*/ 2350738 w 2495473"/>
              <a:gd name="connsiteY133" fmla="*/ 629722 h 1147143"/>
              <a:gd name="connsiteX134" fmla="*/ 2355278 w 2495473"/>
              <a:gd name="connsiteY134" fmla="*/ 634202 h 1147143"/>
              <a:gd name="connsiteX135" fmla="*/ 2402188 w 2495473"/>
              <a:gd name="connsiteY135" fmla="*/ 693939 h 1147143"/>
              <a:gd name="connsiteX136" fmla="*/ 2400675 w 2495473"/>
              <a:gd name="connsiteY136" fmla="*/ 713354 h 1147143"/>
              <a:gd name="connsiteX137" fmla="*/ 2388569 w 2495473"/>
              <a:gd name="connsiteY137" fmla="*/ 717834 h 1147143"/>
              <a:gd name="connsiteX138" fmla="*/ 2381003 w 2495473"/>
              <a:gd name="connsiteY138" fmla="*/ 714847 h 1147143"/>
              <a:gd name="connsiteX139" fmla="*/ 2323500 w 2495473"/>
              <a:gd name="connsiteY139" fmla="*/ 677511 h 1147143"/>
              <a:gd name="connsiteX140" fmla="*/ 2311394 w 2495473"/>
              <a:gd name="connsiteY140" fmla="*/ 689459 h 1147143"/>
              <a:gd name="connsiteX141" fmla="*/ 2293235 w 2495473"/>
              <a:gd name="connsiteY141" fmla="*/ 692446 h 1147143"/>
              <a:gd name="connsiteX142" fmla="*/ 2250865 w 2495473"/>
              <a:gd name="connsiteY142" fmla="*/ 671538 h 1147143"/>
              <a:gd name="connsiteX143" fmla="*/ 2241785 w 2495473"/>
              <a:gd name="connsiteY143" fmla="*/ 655110 h 1147143"/>
              <a:gd name="connsiteX144" fmla="*/ 2243298 w 2495473"/>
              <a:gd name="connsiteY144" fmla="*/ 650630 h 1147143"/>
              <a:gd name="connsiteX145" fmla="*/ 2199415 w 2495473"/>
              <a:gd name="connsiteY145" fmla="*/ 632709 h 1147143"/>
              <a:gd name="connsiteX146" fmla="*/ 2190335 w 2495473"/>
              <a:gd name="connsiteY146" fmla="*/ 614788 h 1147143"/>
              <a:gd name="connsiteX147" fmla="*/ 2196388 w 2495473"/>
              <a:gd name="connsiteY147" fmla="*/ 584920 h 1147143"/>
              <a:gd name="connsiteX148" fmla="*/ 2208494 w 2495473"/>
              <a:gd name="connsiteY148" fmla="*/ 572972 h 1147143"/>
              <a:gd name="connsiteX149" fmla="*/ 2126262 w 2495473"/>
              <a:gd name="connsiteY149" fmla="*/ 555217 h 1147143"/>
              <a:gd name="connsiteX150" fmla="*/ 2150750 w 2495473"/>
              <a:gd name="connsiteY150" fmla="*/ 555217 h 1147143"/>
              <a:gd name="connsiteX151" fmla="*/ 2166055 w 2495473"/>
              <a:gd name="connsiteY151" fmla="*/ 570274 h 1147143"/>
              <a:gd name="connsiteX152" fmla="*/ 2150750 w 2495473"/>
              <a:gd name="connsiteY152" fmla="*/ 586837 h 1147143"/>
              <a:gd name="connsiteX153" fmla="*/ 2136975 w 2495473"/>
              <a:gd name="connsiteY153" fmla="*/ 586837 h 1147143"/>
              <a:gd name="connsiteX154" fmla="*/ 2120140 w 2495473"/>
              <a:gd name="connsiteY154" fmla="*/ 627491 h 1147143"/>
              <a:gd name="connsiteX155" fmla="*/ 2104834 w 2495473"/>
              <a:gd name="connsiteY155" fmla="*/ 636525 h 1147143"/>
              <a:gd name="connsiteX156" fmla="*/ 2098712 w 2495473"/>
              <a:gd name="connsiteY156" fmla="*/ 635019 h 1147143"/>
              <a:gd name="connsiteX157" fmla="*/ 2091060 w 2495473"/>
              <a:gd name="connsiteY157" fmla="*/ 615445 h 1147143"/>
              <a:gd name="connsiteX158" fmla="*/ 2110957 w 2495473"/>
              <a:gd name="connsiteY158" fmla="*/ 564251 h 1147143"/>
              <a:gd name="connsiteX159" fmla="*/ 2126262 w 2495473"/>
              <a:gd name="connsiteY159" fmla="*/ 555217 h 1147143"/>
              <a:gd name="connsiteX160" fmla="*/ 1866465 w 2495473"/>
              <a:gd name="connsiteY160" fmla="*/ 518089 h 1147143"/>
              <a:gd name="connsiteX161" fmla="*/ 1875847 w 2495473"/>
              <a:gd name="connsiteY161" fmla="*/ 522270 h 1147143"/>
              <a:gd name="connsiteX162" fmla="*/ 1940393 w 2495473"/>
              <a:gd name="connsiteY162" fmla="*/ 590675 h 1147143"/>
              <a:gd name="connsiteX163" fmla="*/ 1944896 w 2495473"/>
              <a:gd name="connsiteY163" fmla="*/ 604356 h 1147143"/>
              <a:gd name="connsiteX164" fmla="*/ 1937391 w 2495473"/>
              <a:gd name="connsiteY164" fmla="*/ 643878 h 1147143"/>
              <a:gd name="connsiteX165" fmla="*/ 1925382 w 2495473"/>
              <a:gd name="connsiteY165" fmla="*/ 656039 h 1147143"/>
              <a:gd name="connsiteX166" fmla="*/ 1922380 w 2495473"/>
              <a:gd name="connsiteY166" fmla="*/ 656039 h 1147143"/>
              <a:gd name="connsiteX167" fmla="*/ 1910371 w 2495473"/>
              <a:gd name="connsiteY167" fmla="*/ 651479 h 1147143"/>
              <a:gd name="connsiteX168" fmla="*/ 1892358 w 2495473"/>
              <a:gd name="connsiteY168" fmla="*/ 631718 h 1147143"/>
              <a:gd name="connsiteX169" fmla="*/ 1887855 w 2495473"/>
              <a:gd name="connsiteY169" fmla="*/ 625637 h 1147143"/>
              <a:gd name="connsiteX170" fmla="*/ 1874346 w 2495473"/>
              <a:gd name="connsiteY170" fmla="*/ 576994 h 1147143"/>
              <a:gd name="connsiteX171" fmla="*/ 1851829 w 2495473"/>
              <a:gd name="connsiteY171" fmla="*/ 542031 h 1147143"/>
              <a:gd name="connsiteX172" fmla="*/ 1854832 w 2495473"/>
              <a:gd name="connsiteY172" fmla="*/ 520750 h 1147143"/>
              <a:gd name="connsiteX173" fmla="*/ 1866465 w 2495473"/>
              <a:gd name="connsiteY173" fmla="*/ 518089 h 1147143"/>
              <a:gd name="connsiteX174" fmla="*/ 2071887 w 2495473"/>
              <a:gd name="connsiteY174" fmla="*/ 483666 h 1147143"/>
              <a:gd name="connsiteX175" fmla="*/ 2106279 w 2495473"/>
              <a:gd name="connsiteY175" fmla="*/ 517158 h 1147143"/>
              <a:gd name="connsiteX176" fmla="*/ 2109270 w 2495473"/>
              <a:gd name="connsiteY176" fmla="*/ 530860 h 1147143"/>
              <a:gd name="connsiteX177" fmla="*/ 2080859 w 2495473"/>
              <a:gd name="connsiteY177" fmla="*/ 616113 h 1147143"/>
              <a:gd name="connsiteX178" fmla="*/ 2065905 w 2495473"/>
              <a:gd name="connsiteY178" fmla="*/ 626769 h 1147143"/>
              <a:gd name="connsiteX179" fmla="*/ 2062915 w 2495473"/>
              <a:gd name="connsiteY179" fmla="*/ 626769 h 1147143"/>
              <a:gd name="connsiteX180" fmla="*/ 2004597 w 2495473"/>
              <a:gd name="connsiteY180" fmla="*/ 610023 h 1147143"/>
              <a:gd name="connsiteX181" fmla="*/ 1994130 w 2495473"/>
              <a:gd name="connsiteY181" fmla="*/ 600889 h 1147143"/>
              <a:gd name="connsiteX182" fmla="*/ 1982167 w 2495473"/>
              <a:gd name="connsiteY182" fmla="*/ 568919 h 1147143"/>
              <a:gd name="connsiteX183" fmla="*/ 1982167 w 2495473"/>
              <a:gd name="connsiteY183" fmla="*/ 556740 h 1147143"/>
              <a:gd name="connsiteX184" fmla="*/ 1991139 w 2495473"/>
              <a:gd name="connsiteY184" fmla="*/ 547606 h 1147143"/>
              <a:gd name="connsiteX185" fmla="*/ 2015064 w 2495473"/>
              <a:gd name="connsiteY185" fmla="*/ 538472 h 1147143"/>
              <a:gd name="connsiteX186" fmla="*/ 2035999 w 2495473"/>
              <a:gd name="connsiteY186" fmla="*/ 514114 h 1147143"/>
              <a:gd name="connsiteX187" fmla="*/ 2071887 w 2495473"/>
              <a:gd name="connsiteY187" fmla="*/ 483666 h 1147143"/>
              <a:gd name="connsiteX188" fmla="*/ 2256346 w 2495473"/>
              <a:gd name="connsiteY188" fmla="*/ 464152 h 1147143"/>
              <a:gd name="connsiteX189" fmla="*/ 2273382 w 2495473"/>
              <a:gd name="connsiteY189" fmla="*/ 479163 h 1147143"/>
              <a:gd name="connsiteX190" fmla="*/ 2273382 w 2495473"/>
              <a:gd name="connsiteY190" fmla="*/ 488169 h 1147143"/>
              <a:gd name="connsiteX191" fmla="*/ 2256346 w 2495473"/>
              <a:gd name="connsiteY191" fmla="*/ 503180 h 1147143"/>
              <a:gd name="connsiteX192" fmla="*/ 2240859 w 2495473"/>
              <a:gd name="connsiteY192" fmla="*/ 488169 h 1147143"/>
              <a:gd name="connsiteX193" fmla="*/ 2240859 w 2495473"/>
              <a:gd name="connsiteY193" fmla="*/ 479163 h 1147143"/>
              <a:gd name="connsiteX194" fmla="*/ 2256346 w 2495473"/>
              <a:gd name="connsiteY194" fmla="*/ 464152 h 1147143"/>
              <a:gd name="connsiteX195" fmla="*/ 2157185 w 2495473"/>
              <a:gd name="connsiteY195" fmla="*/ 454202 h 1147143"/>
              <a:gd name="connsiteX196" fmla="*/ 2174925 w 2495473"/>
              <a:gd name="connsiteY196" fmla="*/ 455733 h 1147143"/>
              <a:gd name="connsiteX197" fmla="*/ 2180839 w 2495473"/>
              <a:gd name="connsiteY197" fmla="*/ 472568 h 1147143"/>
              <a:gd name="connsiteX198" fmla="*/ 2167534 w 2495473"/>
              <a:gd name="connsiteY198" fmla="*/ 518484 h 1147143"/>
              <a:gd name="connsiteX199" fmla="*/ 2155707 w 2495473"/>
              <a:gd name="connsiteY199" fmla="*/ 529197 h 1147143"/>
              <a:gd name="connsiteX200" fmla="*/ 2152750 w 2495473"/>
              <a:gd name="connsiteY200" fmla="*/ 529197 h 1147143"/>
              <a:gd name="connsiteX201" fmla="*/ 2140923 w 2495473"/>
              <a:gd name="connsiteY201" fmla="*/ 524606 h 1147143"/>
              <a:gd name="connsiteX202" fmla="*/ 2121705 w 2495473"/>
              <a:gd name="connsiteY202" fmla="*/ 501648 h 1147143"/>
              <a:gd name="connsiteX203" fmla="*/ 2117270 w 2495473"/>
              <a:gd name="connsiteY203" fmla="*/ 489404 h 1147143"/>
              <a:gd name="connsiteX204" fmla="*/ 2124662 w 2495473"/>
              <a:gd name="connsiteY204" fmla="*/ 477160 h 1147143"/>
              <a:gd name="connsiteX205" fmla="*/ 2157185 w 2495473"/>
              <a:gd name="connsiteY205" fmla="*/ 454202 h 1147143"/>
              <a:gd name="connsiteX206" fmla="*/ 2104147 w 2495473"/>
              <a:gd name="connsiteY206" fmla="*/ 439658 h 1147143"/>
              <a:gd name="connsiteX207" fmla="*/ 2116152 w 2495473"/>
              <a:gd name="connsiteY207" fmla="*/ 442707 h 1147143"/>
              <a:gd name="connsiteX208" fmla="*/ 2117677 w 2495473"/>
              <a:gd name="connsiteY208" fmla="*/ 465575 h 1147143"/>
              <a:gd name="connsiteX209" fmla="*/ 2105480 w 2495473"/>
              <a:gd name="connsiteY209" fmla="*/ 480820 h 1147143"/>
              <a:gd name="connsiteX210" fmla="*/ 2093284 w 2495473"/>
              <a:gd name="connsiteY210" fmla="*/ 486918 h 1147143"/>
              <a:gd name="connsiteX211" fmla="*/ 2084137 w 2495473"/>
              <a:gd name="connsiteY211" fmla="*/ 482345 h 1147143"/>
              <a:gd name="connsiteX212" fmla="*/ 2081088 w 2495473"/>
              <a:gd name="connsiteY212" fmla="*/ 461001 h 1147143"/>
              <a:gd name="connsiteX213" fmla="*/ 2093284 w 2495473"/>
              <a:gd name="connsiteY213" fmla="*/ 445756 h 1147143"/>
              <a:gd name="connsiteX214" fmla="*/ 2104147 w 2495473"/>
              <a:gd name="connsiteY214" fmla="*/ 439658 h 1147143"/>
              <a:gd name="connsiteX215" fmla="*/ 248984 w 2495473"/>
              <a:gd name="connsiteY215" fmla="*/ 389070 h 1147143"/>
              <a:gd name="connsiteX216" fmla="*/ 267775 w 2495473"/>
              <a:gd name="connsiteY216" fmla="*/ 399477 h 1147143"/>
              <a:gd name="connsiteX217" fmla="*/ 275002 w 2495473"/>
              <a:gd name="connsiteY217" fmla="*/ 418805 h 1147143"/>
              <a:gd name="connsiteX218" fmla="*/ 264884 w 2495473"/>
              <a:gd name="connsiteY218" fmla="*/ 438133 h 1147143"/>
              <a:gd name="connsiteX219" fmla="*/ 260548 w 2495473"/>
              <a:gd name="connsiteY219" fmla="*/ 438133 h 1147143"/>
              <a:gd name="connsiteX220" fmla="*/ 246093 w 2495473"/>
              <a:gd name="connsiteY220" fmla="*/ 427726 h 1147143"/>
              <a:gd name="connsiteX221" fmla="*/ 240311 w 2495473"/>
              <a:gd name="connsiteY221" fmla="*/ 408398 h 1147143"/>
              <a:gd name="connsiteX222" fmla="*/ 248984 w 2495473"/>
              <a:gd name="connsiteY222" fmla="*/ 389070 h 1147143"/>
              <a:gd name="connsiteX223" fmla="*/ 178317 w 2495473"/>
              <a:gd name="connsiteY223" fmla="*/ 348634 h 1147143"/>
              <a:gd name="connsiteX224" fmla="*/ 230803 w 2495473"/>
              <a:gd name="connsiteY224" fmla="*/ 356464 h 1147143"/>
              <a:gd name="connsiteX225" fmla="*/ 242467 w 2495473"/>
              <a:gd name="connsiteY225" fmla="*/ 375255 h 1147143"/>
              <a:gd name="connsiteX226" fmla="*/ 227888 w 2495473"/>
              <a:gd name="connsiteY226" fmla="*/ 389348 h 1147143"/>
              <a:gd name="connsiteX227" fmla="*/ 226430 w 2495473"/>
              <a:gd name="connsiteY227" fmla="*/ 389348 h 1147143"/>
              <a:gd name="connsiteX228" fmla="*/ 173943 w 2495473"/>
              <a:gd name="connsiteY228" fmla="*/ 379953 h 1147143"/>
              <a:gd name="connsiteX229" fmla="*/ 160822 w 2495473"/>
              <a:gd name="connsiteY229" fmla="*/ 362728 h 1147143"/>
              <a:gd name="connsiteX230" fmla="*/ 178317 w 2495473"/>
              <a:gd name="connsiteY230" fmla="*/ 348634 h 1147143"/>
              <a:gd name="connsiteX231" fmla="*/ 15153 w 2495473"/>
              <a:gd name="connsiteY231" fmla="*/ 317797 h 1147143"/>
              <a:gd name="connsiteX232" fmla="*/ 62127 w 2495473"/>
              <a:gd name="connsiteY232" fmla="*/ 317797 h 1147143"/>
              <a:gd name="connsiteX233" fmla="*/ 69704 w 2495473"/>
              <a:gd name="connsiteY233" fmla="*/ 319304 h 1147143"/>
              <a:gd name="connsiteX234" fmla="*/ 90918 w 2495473"/>
              <a:gd name="connsiteY234" fmla="*/ 331362 h 1147143"/>
              <a:gd name="connsiteX235" fmla="*/ 122739 w 2495473"/>
              <a:gd name="connsiteY235" fmla="*/ 343419 h 1147143"/>
              <a:gd name="connsiteX236" fmla="*/ 131831 w 2495473"/>
              <a:gd name="connsiteY236" fmla="*/ 359998 h 1147143"/>
              <a:gd name="connsiteX237" fmla="*/ 118193 w 2495473"/>
              <a:gd name="connsiteY237" fmla="*/ 373563 h 1147143"/>
              <a:gd name="connsiteX238" fmla="*/ 59096 w 2495473"/>
              <a:gd name="connsiteY238" fmla="*/ 379591 h 1147143"/>
              <a:gd name="connsiteX239" fmla="*/ 57581 w 2495473"/>
              <a:gd name="connsiteY239" fmla="*/ 379591 h 1147143"/>
              <a:gd name="connsiteX240" fmla="*/ 42428 w 2495473"/>
              <a:gd name="connsiteY240" fmla="*/ 366027 h 1147143"/>
              <a:gd name="connsiteX241" fmla="*/ 56066 w 2495473"/>
              <a:gd name="connsiteY241" fmla="*/ 349448 h 1147143"/>
              <a:gd name="connsiteX242" fmla="*/ 59096 w 2495473"/>
              <a:gd name="connsiteY242" fmla="*/ 349448 h 1147143"/>
              <a:gd name="connsiteX243" fmla="*/ 57581 w 2495473"/>
              <a:gd name="connsiteY243" fmla="*/ 347941 h 1147143"/>
              <a:gd name="connsiteX244" fmla="*/ 15153 w 2495473"/>
              <a:gd name="connsiteY244" fmla="*/ 347941 h 1147143"/>
              <a:gd name="connsiteX245" fmla="*/ 0 w 2495473"/>
              <a:gd name="connsiteY245" fmla="*/ 332869 h 1147143"/>
              <a:gd name="connsiteX246" fmla="*/ 15153 w 2495473"/>
              <a:gd name="connsiteY246" fmla="*/ 317797 h 1147143"/>
              <a:gd name="connsiteX247" fmla="*/ 2237878 w 2495473"/>
              <a:gd name="connsiteY247" fmla="*/ 129160 h 1147143"/>
              <a:gd name="connsiteX248" fmla="*/ 2250164 w 2495473"/>
              <a:gd name="connsiteY248" fmla="*/ 138284 h 1147143"/>
              <a:gd name="connsiteX249" fmla="*/ 2268594 w 2495473"/>
              <a:gd name="connsiteY249" fmla="*/ 171736 h 1147143"/>
              <a:gd name="connsiteX250" fmla="*/ 2270130 w 2495473"/>
              <a:gd name="connsiteY250" fmla="*/ 177818 h 1147143"/>
              <a:gd name="connsiteX251" fmla="*/ 2242485 w 2495473"/>
              <a:gd name="connsiteY251" fmla="*/ 224956 h 1147143"/>
              <a:gd name="connsiteX252" fmla="*/ 2181053 w 2495473"/>
              <a:gd name="connsiteY252" fmla="*/ 246244 h 1147143"/>
              <a:gd name="connsiteX253" fmla="*/ 2176445 w 2495473"/>
              <a:gd name="connsiteY253" fmla="*/ 246244 h 1147143"/>
              <a:gd name="connsiteX254" fmla="*/ 2162623 w 2495473"/>
              <a:gd name="connsiteY254" fmla="*/ 240162 h 1147143"/>
              <a:gd name="connsiteX255" fmla="*/ 2164159 w 2495473"/>
              <a:gd name="connsiteY255" fmla="*/ 221915 h 1147143"/>
              <a:gd name="connsiteX256" fmla="*/ 2193339 w 2495473"/>
              <a:gd name="connsiteY256" fmla="*/ 186942 h 1147143"/>
              <a:gd name="connsiteX257" fmla="*/ 2222520 w 2495473"/>
              <a:gd name="connsiteY257" fmla="*/ 136763 h 1147143"/>
              <a:gd name="connsiteX258" fmla="*/ 2237878 w 2495473"/>
              <a:gd name="connsiteY258" fmla="*/ 129160 h 1147143"/>
              <a:gd name="connsiteX259" fmla="*/ 2207047 w 2495473"/>
              <a:gd name="connsiteY259" fmla="*/ 65626 h 1147143"/>
              <a:gd name="connsiteX260" fmla="*/ 2256138 w 2495473"/>
              <a:gd name="connsiteY260" fmla="*/ 82266 h 1147143"/>
              <a:gd name="connsiteX261" fmla="*/ 2266877 w 2495473"/>
              <a:gd name="connsiteY261" fmla="*/ 95880 h 1147143"/>
              <a:gd name="connsiteX262" fmla="*/ 2256138 w 2495473"/>
              <a:gd name="connsiteY262" fmla="*/ 111007 h 1147143"/>
              <a:gd name="connsiteX263" fmla="*/ 2219320 w 2495473"/>
              <a:gd name="connsiteY263" fmla="*/ 127647 h 1147143"/>
              <a:gd name="connsiteX264" fmla="*/ 2213183 w 2495473"/>
              <a:gd name="connsiteY264" fmla="*/ 129160 h 1147143"/>
              <a:gd name="connsiteX265" fmla="*/ 2207047 w 2495473"/>
              <a:gd name="connsiteY265" fmla="*/ 127647 h 1147143"/>
              <a:gd name="connsiteX266" fmla="*/ 2197842 w 2495473"/>
              <a:gd name="connsiteY266" fmla="*/ 117058 h 1147143"/>
              <a:gd name="connsiteX267" fmla="*/ 2187103 w 2495473"/>
              <a:gd name="connsiteY267" fmla="*/ 85291 h 1147143"/>
              <a:gd name="connsiteX268" fmla="*/ 2191706 w 2495473"/>
              <a:gd name="connsiteY268" fmla="*/ 70164 h 1147143"/>
              <a:gd name="connsiteX269" fmla="*/ 2207047 w 2495473"/>
              <a:gd name="connsiteY269" fmla="*/ 65626 h 1147143"/>
              <a:gd name="connsiteX270" fmla="*/ 403912 w 2495473"/>
              <a:gd name="connsiteY270" fmla="*/ 2140 h 1147143"/>
              <a:gd name="connsiteX271" fmla="*/ 410001 w 2495473"/>
              <a:gd name="connsiteY271" fmla="*/ 22106 h 1147143"/>
              <a:gd name="connsiteX272" fmla="*/ 403912 w 2495473"/>
              <a:gd name="connsiteY272" fmla="*/ 34392 h 1147143"/>
              <a:gd name="connsiteX273" fmla="*/ 410001 w 2495473"/>
              <a:gd name="connsiteY273" fmla="*/ 46679 h 1147143"/>
              <a:gd name="connsiteX274" fmla="*/ 410001 w 2495473"/>
              <a:gd name="connsiteY274" fmla="*/ 54358 h 1147143"/>
              <a:gd name="connsiteX275" fmla="*/ 344540 w 2495473"/>
              <a:gd name="connsiteY275" fmla="*/ 54358 h 1147143"/>
              <a:gd name="connsiteX276" fmla="*/ 343017 w 2495473"/>
              <a:gd name="connsiteY276" fmla="*/ 49751 h 1147143"/>
              <a:gd name="connsiteX277" fmla="*/ 349107 w 2495473"/>
              <a:gd name="connsiteY277" fmla="*/ 32856 h 1147143"/>
              <a:gd name="connsiteX278" fmla="*/ 385644 w 2495473"/>
              <a:gd name="connsiteY278" fmla="*/ 3676 h 1147143"/>
              <a:gd name="connsiteX279" fmla="*/ 403912 w 2495473"/>
              <a:gd name="connsiteY279" fmla="*/ 2140 h 114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495473" h="1147143">
                <a:moveTo>
                  <a:pt x="2180041" y="1060830"/>
                </a:moveTo>
                <a:cubicBezTo>
                  <a:pt x="2182968" y="1062331"/>
                  <a:pt x="2194676" y="1062331"/>
                  <a:pt x="2203457" y="1063832"/>
                </a:cubicBezTo>
                <a:cubicBezTo>
                  <a:pt x="2209312" y="1063832"/>
                  <a:pt x="2213702" y="1068336"/>
                  <a:pt x="2215166" y="1074340"/>
                </a:cubicBezTo>
                <a:cubicBezTo>
                  <a:pt x="2218093" y="1080344"/>
                  <a:pt x="2216629" y="1086349"/>
                  <a:pt x="2212239" y="1090852"/>
                </a:cubicBezTo>
                <a:cubicBezTo>
                  <a:pt x="2190285" y="1113368"/>
                  <a:pt x="2190285" y="1113368"/>
                  <a:pt x="2190285" y="1113368"/>
                </a:cubicBezTo>
                <a:cubicBezTo>
                  <a:pt x="2187358" y="1116370"/>
                  <a:pt x="2182968" y="1117871"/>
                  <a:pt x="2178577" y="1117871"/>
                </a:cubicBezTo>
                <a:cubicBezTo>
                  <a:pt x="2177113" y="1117871"/>
                  <a:pt x="2175650" y="1117871"/>
                  <a:pt x="2174186" y="1116370"/>
                </a:cubicBezTo>
                <a:cubicBezTo>
                  <a:pt x="2169796" y="1114869"/>
                  <a:pt x="2165405" y="1110366"/>
                  <a:pt x="2163942" y="1104362"/>
                </a:cubicBezTo>
                <a:cubicBezTo>
                  <a:pt x="2159551" y="1078843"/>
                  <a:pt x="2159551" y="1078843"/>
                  <a:pt x="2159551" y="1078843"/>
                </a:cubicBezTo>
                <a:cubicBezTo>
                  <a:pt x="2159551" y="1072839"/>
                  <a:pt x="2161014" y="1066835"/>
                  <a:pt x="2165405" y="1063832"/>
                </a:cubicBezTo>
                <a:cubicBezTo>
                  <a:pt x="2169796" y="1060830"/>
                  <a:pt x="2175650" y="1059329"/>
                  <a:pt x="2180041" y="1060830"/>
                </a:cubicBezTo>
                <a:close/>
                <a:moveTo>
                  <a:pt x="2387144" y="1054322"/>
                </a:moveTo>
                <a:cubicBezTo>
                  <a:pt x="2391598" y="1055819"/>
                  <a:pt x="2394568" y="1058814"/>
                  <a:pt x="2396052" y="1063305"/>
                </a:cubicBezTo>
                <a:cubicBezTo>
                  <a:pt x="2400507" y="1081270"/>
                  <a:pt x="2400507" y="1081270"/>
                  <a:pt x="2400507" y="1081270"/>
                </a:cubicBezTo>
                <a:cubicBezTo>
                  <a:pt x="2403476" y="1087259"/>
                  <a:pt x="2400507" y="1096241"/>
                  <a:pt x="2393083" y="1099236"/>
                </a:cubicBezTo>
                <a:cubicBezTo>
                  <a:pt x="2290634" y="1145646"/>
                  <a:pt x="2290634" y="1145646"/>
                  <a:pt x="2290634" y="1145646"/>
                </a:cubicBezTo>
                <a:cubicBezTo>
                  <a:pt x="2289150" y="1147143"/>
                  <a:pt x="2286180" y="1147143"/>
                  <a:pt x="2284695" y="1147143"/>
                </a:cubicBezTo>
                <a:cubicBezTo>
                  <a:pt x="2278756" y="1147143"/>
                  <a:pt x="2274302" y="1144149"/>
                  <a:pt x="2271332" y="1139658"/>
                </a:cubicBezTo>
                <a:cubicBezTo>
                  <a:pt x="2266878" y="1132172"/>
                  <a:pt x="2269848" y="1123189"/>
                  <a:pt x="2275787" y="1118698"/>
                </a:cubicBezTo>
                <a:cubicBezTo>
                  <a:pt x="2373781" y="1055819"/>
                  <a:pt x="2373781" y="1055819"/>
                  <a:pt x="2373781" y="1055819"/>
                </a:cubicBezTo>
                <a:cubicBezTo>
                  <a:pt x="2376750" y="1052825"/>
                  <a:pt x="2382689" y="1052825"/>
                  <a:pt x="2387144" y="1054322"/>
                </a:cubicBezTo>
                <a:close/>
                <a:moveTo>
                  <a:pt x="2458765" y="986023"/>
                </a:moveTo>
                <a:cubicBezTo>
                  <a:pt x="2464678" y="986023"/>
                  <a:pt x="2470592" y="990514"/>
                  <a:pt x="2472070" y="996503"/>
                </a:cubicBezTo>
                <a:cubicBezTo>
                  <a:pt x="2476505" y="1012971"/>
                  <a:pt x="2476505" y="1012971"/>
                  <a:pt x="2476505" y="1012971"/>
                </a:cubicBezTo>
                <a:cubicBezTo>
                  <a:pt x="2482418" y="1012971"/>
                  <a:pt x="2486853" y="1017462"/>
                  <a:pt x="2489810" y="1023451"/>
                </a:cubicBezTo>
                <a:cubicBezTo>
                  <a:pt x="2491288" y="1029439"/>
                  <a:pt x="2489810" y="1036925"/>
                  <a:pt x="2483896" y="1041416"/>
                </a:cubicBezTo>
                <a:cubicBezTo>
                  <a:pt x="2435112" y="1075850"/>
                  <a:pt x="2435112" y="1075850"/>
                  <a:pt x="2435112" y="1075850"/>
                </a:cubicBezTo>
                <a:cubicBezTo>
                  <a:pt x="2432155" y="1077347"/>
                  <a:pt x="2429198" y="1078844"/>
                  <a:pt x="2426242" y="1078844"/>
                </a:cubicBezTo>
                <a:cubicBezTo>
                  <a:pt x="2423285" y="1078844"/>
                  <a:pt x="2418850" y="1077347"/>
                  <a:pt x="2417372" y="1075850"/>
                </a:cubicBezTo>
                <a:cubicBezTo>
                  <a:pt x="2411458" y="1071359"/>
                  <a:pt x="2409980" y="1063873"/>
                  <a:pt x="2412937" y="1056388"/>
                </a:cubicBezTo>
                <a:cubicBezTo>
                  <a:pt x="2443982" y="993508"/>
                  <a:pt x="2443982" y="993508"/>
                  <a:pt x="2443982" y="993508"/>
                </a:cubicBezTo>
                <a:cubicBezTo>
                  <a:pt x="2445460" y="987520"/>
                  <a:pt x="2452852" y="984526"/>
                  <a:pt x="2458765" y="986023"/>
                </a:cubicBezTo>
                <a:close/>
                <a:moveTo>
                  <a:pt x="2133904" y="721086"/>
                </a:moveTo>
                <a:cubicBezTo>
                  <a:pt x="2190913" y="725582"/>
                  <a:pt x="2190913" y="725582"/>
                  <a:pt x="2190913" y="725582"/>
                </a:cubicBezTo>
                <a:cubicBezTo>
                  <a:pt x="2195413" y="727081"/>
                  <a:pt x="2199914" y="728580"/>
                  <a:pt x="2201414" y="733076"/>
                </a:cubicBezTo>
                <a:cubicBezTo>
                  <a:pt x="2204415" y="737572"/>
                  <a:pt x="2205915" y="742069"/>
                  <a:pt x="2204415" y="746565"/>
                </a:cubicBezTo>
                <a:cubicBezTo>
                  <a:pt x="2199914" y="757056"/>
                  <a:pt x="2199914" y="757056"/>
                  <a:pt x="2199914" y="757056"/>
                </a:cubicBezTo>
                <a:cubicBezTo>
                  <a:pt x="2220917" y="764550"/>
                  <a:pt x="2220917" y="764550"/>
                  <a:pt x="2220917" y="764550"/>
                </a:cubicBezTo>
                <a:cubicBezTo>
                  <a:pt x="2240420" y="728580"/>
                  <a:pt x="2240420" y="728580"/>
                  <a:pt x="2240420" y="728580"/>
                </a:cubicBezTo>
                <a:cubicBezTo>
                  <a:pt x="2243421" y="724083"/>
                  <a:pt x="2247922" y="722585"/>
                  <a:pt x="2252422" y="721086"/>
                </a:cubicBezTo>
                <a:cubicBezTo>
                  <a:pt x="2256923" y="721086"/>
                  <a:pt x="2261424" y="721086"/>
                  <a:pt x="2264424" y="725582"/>
                </a:cubicBezTo>
                <a:cubicBezTo>
                  <a:pt x="2289928" y="748064"/>
                  <a:pt x="2289928" y="748064"/>
                  <a:pt x="2289928" y="748064"/>
                </a:cubicBezTo>
                <a:cubicBezTo>
                  <a:pt x="2292929" y="749562"/>
                  <a:pt x="2294429" y="752560"/>
                  <a:pt x="2295929" y="755558"/>
                </a:cubicBezTo>
                <a:cubicBezTo>
                  <a:pt x="2306431" y="811012"/>
                  <a:pt x="2306431" y="811012"/>
                  <a:pt x="2306431" y="811012"/>
                </a:cubicBezTo>
                <a:cubicBezTo>
                  <a:pt x="2346937" y="873961"/>
                  <a:pt x="2346937" y="873961"/>
                  <a:pt x="2346937" y="873961"/>
                </a:cubicBezTo>
                <a:cubicBezTo>
                  <a:pt x="2349938" y="878457"/>
                  <a:pt x="2351438" y="884452"/>
                  <a:pt x="2348438" y="890447"/>
                </a:cubicBezTo>
                <a:cubicBezTo>
                  <a:pt x="2304931" y="975877"/>
                  <a:pt x="2304931" y="975877"/>
                  <a:pt x="2304931" y="975877"/>
                </a:cubicBezTo>
                <a:cubicBezTo>
                  <a:pt x="2303431" y="977376"/>
                  <a:pt x="2301930" y="978875"/>
                  <a:pt x="2300430" y="980374"/>
                </a:cubicBezTo>
                <a:cubicBezTo>
                  <a:pt x="2246421" y="1026836"/>
                  <a:pt x="2246421" y="1026836"/>
                  <a:pt x="2246421" y="1026836"/>
                </a:cubicBezTo>
                <a:cubicBezTo>
                  <a:pt x="2244921" y="1028334"/>
                  <a:pt x="2243421" y="1028334"/>
                  <a:pt x="2240420" y="1029833"/>
                </a:cubicBezTo>
                <a:cubicBezTo>
                  <a:pt x="2189412" y="1046320"/>
                  <a:pt x="2189412" y="1046320"/>
                  <a:pt x="2189412" y="1046320"/>
                </a:cubicBezTo>
                <a:cubicBezTo>
                  <a:pt x="2187912" y="1046320"/>
                  <a:pt x="2186412" y="1046320"/>
                  <a:pt x="2184912" y="1046320"/>
                </a:cubicBezTo>
                <a:cubicBezTo>
                  <a:pt x="2183411" y="1046320"/>
                  <a:pt x="2180411" y="1046320"/>
                  <a:pt x="2178911" y="1044821"/>
                </a:cubicBezTo>
                <a:cubicBezTo>
                  <a:pt x="2148906" y="1032831"/>
                  <a:pt x="2136904" y="1025337"/>
                  <a:pt x="2135404" y="1014846"/>
                </a:cubicBezTo>
                <a:cubicBezTo>
                  <a:pt x="2132403" y="1010349"/>
                  <a:pt x="2124902" y="996860"/>
                  <a:pt x="2117401" y="984870"/>
                </a:cubicBezTo>
                <a:cubicBezTo>
                  <a:pt x="2079895" y="954895"/>
                  <a:pt x="2079895" y="954895"/>
                  <a:pt x="2079895" y="954895"/>
                </a:cubicBezTo>
                <a:cubicBezTo>
                  <a:pt x="2003383" y="993863"/>
                  <a:pt x="2003383" y="993863"/>
                  <a:pt x="2003383" y="993863"/>
                </a:cubicBezTo>
                <a:cubicBezTo>
                  <a:pt x="2001883" y="995361"/>
                  <a:pt x="2000383" y="995361"/>
                  <a:pt x="1997382" y="995361"/>
                </a:cubicBezTo>
                <a:cubicBezTo>
                  <a:pt x="1922370" y="999858"/>
                  <a:pt x="1922370" y="999858"/>
                  <a:pt x="1922370" y="999858"/>
                </a:cubicBezTo>
                <a:cubicBezTo>
                  <a:pt x="1916370" y="999858"/>
                  <a:pt x="1911869" y="996860"/>
                  <a:pt x="1908868" y="992364"/>
                </a:cubicBezTo>
                <a:cubicBezTo>
                  <a:pt x="1905868" y="987868"/>
                  <a:pt x="1905868" y="981872"/>
                  <a:pt x="1907368" y="977376"/>
                </a:cubicBezTo>
                <a:cubicBezTo>
                  <a:pt x="1917870" y="957892"/>
                  <a:pt x="1917870" y="957892"/>
                  <a:pt x="1917870" y="957892"/>
                </a:cubicBezTo>
                <a:cubicBezTo>
                  <a:pt x="1925371" y="842486"/>
                  <a:pt x="1925371" y="842486"/>
                  <a:pt x="1925371" y="842486"/>
                </a:cubicBezTo>
                <a:cubicBezTo>
                  <a:pt x="1925371" y="834993"/>
                  <a:pt x="1929872" y="830496"/>
                  <a:pt x="1937373" y="828997"/>
                </a:cubicBezTo>
                <a:cubicBezTo>
                  <a:pt x="1998882" y="812511"/>
                  <a:pt x="1998882" y="812511"/>
                  <a:pt x="1998882" y="812511"/>
                </a:cubicBezTo>
                <a:cubicBezTo>
                  <a:pt x="2018386" y="791528"/>
                  <a:pt x="2018386" y="791528"/>
                  <a:pt x="2018386" y="791528"/>
                </a:cubicBezTo>
                <a:cubicBezTo>
                  <a:pt x="2018386" y="791528"/>
                  <a:pt x="2018386" y="790029"/>
                  <a:pt x="2019886" y="790029"/>
                </a:cubicBezTo>
                <a:cubicBezTo>
                  <a:pt x="2078395" y="746565"/>
                  <a:pt x="2078395" y="746565"/>
                  <a:pt x="2078395" y="746565"/>
                </a:cubicBezTo>
                <a:cubicBezTo>
                  <a:pt x="2082896" y="742069"/>
                  <a:pt x="2088897" y="742069"/>
                  <a:pt x="2094898" y="745066"/>
                </a:cubicBezTo>
                <a:cubicBezTo>
                  <a:pt x="2108400" y="752560"/>
                  <a:pt x="2108400" y="752560"/>
                  <a:pt x="2108400" y="752560"/>
                </a:cubicBezTo>
                <a:cubicBezTo>
                  <a:pt x="2117401" y="730078"/>
                  <a:pt x="2117401" y="730078"/>
                  <a:pt x="2117401" y="730078"/>
                </a:cubicBezTo>
                <a:cubicBezTo>
                  <a:pt x="2120402" y="724083"/>
                  <a:pt x="2126403" y="721086"/>
                  <a:pt x="2133904" y="721086"/>
                </a:cubicBezTo>
                <a:close/>
                <a:moveTo>
                  <a:pt x="1369421" y="706316"/>
                </a:moveTo>
                <a:cubicBezTo>
                  <a:pt x="1375266" y="707807"/>
                  <a:pt x="1378188" y="712278"/>
                  <a:pt x="1379649" y="718241"/>
                </a:cubicBezTo>
                <a:cubicBezTo>
                  <a:pt x="1385494" y="748054"/>
                  <a:pt x="1385494" y="748054"/>
                  <a:pt x="1385494" y="748054"/>
                </a:cubicBezTo>
                <a:cubicBezTo>
                  <a:pt x="1385494" y="751035"/>
                  <a:pt x="1385494" y="752526"/>
                  <a:pt x="1384033" y="755507"/>
                </a:cubicBezTo>
                <a:cubicBezTo>
                  <a:pt x="1347503" y="873269"/>
                  <a:pt x="1347503" y="873269"/>
                  <a:pt x="1347503" y="873269"/>
                </a:cubicBezTo>
                <a:cubicBezTo>
                  <a:pt x="1346042" y="877741"/>
                  <a:pt x="1343119" y="882213"/>
                  <a:pt x="1338736" y="883703"/>
                </a:cubicBezTo>
                <a:cubicBezTo>
                  <a:pt x="1335813" y="883703"/>
                  <a:pt x="1334352" y="883703"/>
                  <a:pt x="1332891" y="883703"/>
                </a:cubicBezTo>
                <a:cubicBezTo>
                  <a:pt x="1329969" y="883703"/>
                  <a:pt x="1327046" y="883703"/>
                  <a:pt x="1325585" y="882213"/>
                </a:cubicBezTo>
                <a:cubicBezTo>
                  <a:pt x="1293439" y="861343"/>
                  <a:pt x="1293439" y="861343"/>
                  <a:pt x="1293439" y="861343"/>
                </a:cubicBezTo>
                <a:cubicBezTo>
                  <a:pt x="1287594" y="858362"/>
                  <a:pt x="1284672" y="849418"/>
                  <a:pt x="1289055" y="841965"/>
                </a:cubicBezTo>
                <a:cubicBezTo>
                  <a:pt x="1296361" y="825568"/>
                  <a:pt x="1296361" y="825568"/>
                  <a:pt x="1296361" y="825568"/>
                </a:cubicBezTo>
                <a:cubicBezTo>
                  <a:pt x="1300745" y="782339"/>
                  <a:pt x="1300745" y="782339"/>
                  <a:pt x="1300745" y="782339"/>
                </a:cubicBezTo>
                <a:cubicBezTo>
                  <a:pt x="1300745" y="780848"/>
                  <a:pt x="1302206" y="777867"/>
                  <a:pt x="1303667" y="776376"/>
                </a:cubicBezTo>
                <a:cubicBezTo>
                  <a:pt x="1318279" y="752526"/>
                  <a:pt x="1318279" y="752526"/>
                  <a:pt x="1318279" y="752526"/>
                </a:cubicBezTo>
                <a:cubicBezTo>
                  <a:pt x="1319740" y="751035"/>
                  <a:pt x="1319740" y="751035"/>
                  <a:pt x="1319740" y="751035"/>
                </a:cubicBezTo>
                <a:cubicBezTo>
                  <a:pt x="1353348" y="710788"/>
                  <a:pt x="1353348" y="710788"/>
                  <a:pt x="1353348" y="710788"/>
                </a:cubicBezTo>
                <a:cubicBezTo>
                  <a:pt x="1357731" y="706316"/>
                  <a:pt x="1363576" y="704825"/>
                  <a:pt x="1369421" y="706316"/>
                </a:cubicBezTo>
                <a:close/>
                <a:moveTo>
                  <a:pt x="2068397" y="657595"/>
                </a:moveTo>
                <a:cubicBezTo>
                  <a:pt x="2089318" y="660706"/>
                  <a:pt x="2089318" y="660706"/>
                  <a:pt x="2089318" y="660706"/>
                </a:cubicBezTo>
                <a:cubicBezTo>
                  <a:pt x="2098284" y="660706"/>
                  <a:pt x="2104261" y="670039"/>
                  <a:pt x="2102767" y="677816"/>
                </a:cubicBezTo>
                <a:cubicBezTo>
                  <a:pt x="2102767" y="685594"/>
                  <a:pt x="2095295" y="691816"/>
                  <a:pt x="2087823" y="691816"/>
                </a:cubicBezTo>
                <a:cubicBezTo>
                  <a:pt x="2087823" y="691816"/>
                  <a:pt x="2086329" y="691816"/>
                  <a:pt x="2086329" y="691816"/>
                </a:cubicBezTo>
                <a:cubicBezTo>
                  <a:pt x="2063914" y="688705"/>
                  <a:pt x="2063914" y="688705"/>
                  <a:pt x="2063914" y="688705"/>
                </a:cubicBezTo>
                <a:cubicBezTo>
                  <a:pt x="2054948" y="687149"/>
                  <a:pt x="2048971" y="679372"/>
                  <a:pt x="2050465" y="671595"/>
                </a:cubicBezTo>
                <a:cubicBezTo>
                  <a:pt x="2051960" y="662262"/>
                  <a:pt x="2059431" y="656040"/>
                  <a:pt x="2068397" y="657595"/>
                </a:cubicBezTo>
                <a:close/>
                <a:moveTo>
                  <a:pt x="1972416" y="636322"/>
                </a:moveTo>
                <a:cubicBezTo>
                  <a:pt x="2035461" y="651567"/>
                  <a:pt x="2035461" y="651567"/>
                  <a:pt x="2035461" y="651567"/>
                </a:cubicBezTo>
                <a:cubicBezTo>
                  <a:pt x="2044468" y="653092"/>
                  <a:pt x="2048971" y="662239"/>
                  <a:pt x="2047470" y="669862"/>
                </a:cubicBezTo>
                <a:cubicBezTo>
                  <a:pt x="2045969" y="677484"/>
                  <a:pt x="2038463" y="682058"/>
                  <a:pt x="2032459" y="682058"/>
                </a:cubicBezTo>
                <a:cubicBezTo>
                  <a:pt x="2030958" y="682058"/>
                  <a:pt x="2029457" y="682058"/>
                  <a:pt x="2027956" y="682058"/>
                </a:cubicBezTo>
                <a:cubicBezTo>
                  <a:pt x="1964911" y="666812"/>
                  <a:pt x="1964911" y="666812"/>
                  <a:pt x="1964911" y="666812"/>
                </a:cubicBezTo>
                <a:cubicBezTo>
                  <a:pt x="1955904" y="663763"/>
                  <a:pt x="1951401" y="656141"/>
                  <a:pt x="1952902" y="646994"/>
                </a:cubicBezTo>
                <a:cubicBezTo>
                  <a:pt x="1955904" y="639371"/>
                  <a:pt x="1963409" y="633273"/>
                  <a:pt x="1972416" y="636322"/>
                </a:cubicBezTo>
                <a:close/>
                <a:moveTo>
                  <a:pt x="2387214" y="592695"/>
                </a:moveTo>
                <a:cubicBezTo>
                  <a:pt x="2391231" y="592506"/>
                  <a:pt x="2395440" y="594018"/>
                  <a:pt x="2398501" y="597044"/>
                </a:cubicBezTo>
                <a:cubicBezTo>
                  <a:pt x="2415337" y="610658"/>
                  <a:pt x="2415337" y="610658"/>
                  <a:pt x="2415337" y="610658"/>
                </a:cubicBezTo>
                <a:cubicBezTo>
                  <a:pt x="2421459" y="615196"/>
                  <a:pt x="2422989" y="622760"/>
                  <a:pt x="2418398" y="630323"/>
                </a:cubicBezTo>
                <a:lnTo>
                  <a:pt x="2414541" y="637312"/>
                </a:lnTo>
                <a:lnTo>
                  <a:pt x="2425310" y="631481"/>
                </a:lnTo>
                <a:cubicBezTo>
                  <a:pt x="2429284" y="631116"/>
                  <a:pt x="2433447" y="632211"/>
                  <a:pt x="2437232" y="634401"/>
                </a:cubicBezTo>
                <a:cubicBezTo>
                  <a:pt x="2488709" y="675288"/>
                  <a:pt x="2488709" y="675288"/>
                  <a:pt x="2488709" y="675288"/>
                </a:cubicBezTo>
                <a:cubicBezTo>
                  <a:pt x="2496279" y="679668"/>
                  <a:pt x="2497793" y="689890"/>
                  <a:pt x="2491737" y="695731"/>
                </a:cubicBezTo>
                <a:cubicBezTo>
                  <a:pt x="2488709" y="700112"/>
                  <a:pt x="2484167" y="701572"/>
                  <a:pt x="2479625" y="701572"/>
                </a:cubicBezTo>
                <a:cubicBezTo>
                  <a:pt x="2476597" y="701572"/>
                  <a:pt x="2473569" y="700112"/>
                  <a:pt x="2470541" y="698651"/>
                </a:cubicBezTo>
                <a:cubicBezTo>
                  <a:pt x="2417550" y="657765"/>
                  <a:pt x="2417550" y="657765"/>
                  <a:pt x="2417550" y="657765"/>
                </a:cubicBezTo>
                <a:cubicBezTo>
                  <a:pt x="2414522" y="655575"/>
                  <a:pt x="2412630" y="651924"/>
                  <a:pt x="2412062" y="648091"/>
                </a:cubicBezTo>
                <a:lnTo>
                  <a:pt x="2414513" y="637363"/>
                </a:lnTo>
                <a:lnTo>
                  <a:pt x="2410362" y="644883"/>
                </a:lnTo>
                <a:cubicBezTo>
                  <a:pt x="2409215" y="646963"/>
                  <a:pt x="2409215" y="646963"/>
                  <a:pt x="2409215" y="646963"/>
                </a:cubicBezTo>
                <a:cubicBezTo>
                  <a:pt x="2406154" y="653014"/>
                  <a:pt x="2400032" y="656040"/>
                  <a:pt x="2395440" y="656040"/>
                </a:cubicBezTo>
                <a:cubicBezTo>
                  <a:pt x="2392379" y="656040"/>
                  <a:pt x="2389318" y="654527"/>
                  <a:pt x="2387788" y="653014"/>
                </a:cubicBezTo>
                <a:cubicBezTo>
                  <a:pt x="2380135" y="649989"/>
                  <a:pt x="2377074" y="639400"/>
                  <a:pt x="2381666" y="631836"/>
                </a:cubicBezTo>
                <a:cubicBezTo>
                  <a:pt x="2384727" y="625785"/>
                  <a:pt x="2384727" y="625785"/>
                  <a:pt x="2384727" y="625785"/>
                </a:cubicBezTo>
                <a:cubicBezTo>
                  <a:pt x="2378605" y="619734"/>
                  <a:pt x="2378605" y="619734"/>
                  <a:pt x="2378605" y="619734"/>
                </a:cubicBezTo>
                <a:cubicBezTo>
                  <a:pt x="2370952" y="613684"/>
                  <a:pt x="2370952" y="604607"/>
                  <a:pt x="2377074" y="598556"/>
                </a:cubicBezTo>
                <a:cubicBezTo>
                  <a:pt x="2379370" y="594775"/>
                  <a:pt x="2383196" y="592884"/>
                  <a:pt x="2387214" y="592695"/>
                </a:cubicBezTo>
                <a:close/>
                <a:moveTo>
                  <a:pt x="2208494" y="572972"/>
                </a:moveTo>
                <a:cubicBezTo>
                  <a:pt x="2214547" y="571479"/>
                  <a:pt x="2220600" y="572972"/>
                  <a:pt x="2223626" y="577452"/>
                </a:cubicBezTo>
                <a:cubicBezTo>
                  <a:pt x="2235732" y="593880"/>
                  <a:pt x="2235732" y="593880"/>
                  <a:pt x="2235732" y="593880"/>
                </a:cubicBezTo>
                <a:cubicBezTo>
                  <a:pt x="2252378" y="586413"/>
                  <a:pt x="2252378" y="586413"/>
                  <a:pt x="2252378" y="586413"/>
                </a:cubicBezTo>
                <a:cubicBezTo>
                  <a:pt x="2256917" y="584920"/>
                  <a:pt x="2261457" y="584920"/>
                  <a:pt x="2265997" y="586413"/>
                </a:cubicBezTo>
                <a:cubicBezTo>
                  <a:pt x="2350738" y="629722"/>
                  <a:pt x="2350738" y="629722"/>
                  <a:pt x="2350738" y="629722"/>
                </a:cubicBezTo>
                <a:cubicBezTo>
                  <a:pt x="2352252" y="629722"/>
                  <a:pt x="2353765" y="631215"/>
                  <a:pt x="2355278" y="634202"/>
                </a:cubicBezTo>
                <a:cubicBezTo>
                  <a:pt x="2402188" y="693939"/>
                  <a:pt x="2402188" y="693939"/>
                  <a:pt x="2402188" y="693939"/>
                </a:cubicBezTo>
                <a:cubicBezTo>
                  <a:pt x="2406728" y="699913"/>
                  <a:pt x="2405215" y="707380"/>
                  <a:pt x="2400675" y="713354"/>
                </a:cubicBezTo>
                <a:cubicBezTo>
                  <a:pt x="2397649" y="716340"/>
                  <a:pt x="2393109" y="717834"/>
                  <a:pt x="2388569" y="717834"/>
                </a:cubicBezTo>
                <a:cubicBezTo>
                  <a:pt x="2385543" y="717834"/>
                  <a:pt x="2382516" y="717834"/>
                  <a:pt x="2381003" y="714847"/>
                </a:cubicBezTo>
                <a:cubicBezTo>
                  <a:pt x="2323500" y="677511"/>
                  <a:pt x="2323500" y="677511"/>
                  <a:pt x="2323500" y="677511"/>
                </a:cubicBezTo>
                <a:cubicBezTo>
                  <a:pt x="2311394" y="689459"/>
                  <a:pt x="2311394" y="689459"/>
                  <a:pt x="2311394" y="689459"/>
                </a:cubicBezTo>
                <a:cubicBezTo>
                  <a:pt x="2306855" y="693939"/>
                  <a:pt x="2299288" y="695432"/>
                  <a:pt x="2293235" y="692446"/>
                </a:cubicBezTo>
                <a:cubicBezTo>
                  <a:pt x="2250865" y="671538"/>
                  <a:pt x="2250865" y="671538"/>
                  <a:pt x="2250865" y="671538"/>
                </a:cubicBezTo>
                <a:cubicBezTo>
                  <a:pt x="2244812" y="668551"/>
                  <a:pt x="2240272" y="661084"/>
                  <a:pt x="2241785" y="655110"/>
                </a:cubicBezTo>
                <a:cubicBezTo>
                  <a:pt x="2243298" y="650630"/>
                  <a:pt x="2243298" y="650630"/>
                  <a:pt x="2243298" y="650630"/>
                </a:cubicBezTo>
                <a:cubicBezTo>
                  <a:pt x="2199415" y="632709"/>
                  <a:pt x="2199415" y="632709"/>
                  <a:pt x="2199415" y="632709"/>
                </a:cubicBezTo>
                <a:cubicBezTo>
                  <a:pt x="2191848" y="629722"/>
                  <a:pt x="2188822" y="622255"/>
                  <a:pt x="2190335" y="614788"/>
                </a:cubicBezTo>
                <a:cubicBezTo>
                  <a:pt x="2196388" y="584920"/>
                  <a:pt x="2196388" y="584920"/>
                  <a:pt x="2196388" y="584920"/>
                </a:cubicBezTo>
                <a:cubicBezTo>
                  <a:pt x="2197901" y="578946"/>
                  <a:pt x="2202441" y="574466"/>
                  <a:pt x="2208494" y="572972"/>
                </a:cubicBezTo>
                <a:close/>
                <a:moveTo>
                  <a:pt x="2126262" y="555217"/>
                </a:moveTo>
                <a:cubicBezTo>
                  <a:pt x="2150750" y="555217"/>
                  <a:pt x="2150750" y="555217"/>
                  <a:pt x="2150750" y="555217"/>
                </a:cubicBezTo>
                <a:cubicBezTo>
                  <a:pt x="2158402" y="555217"/>
                  <a:pt x="2166055" y="562745"/>
                  <a:pt x="2166055" y="570274"/>
                </a:cubicBezTo>
                <a:cubicBezTo>
                  <a:pt x="2166055" y="579308"/>
                  <a:pt x="2158402" y="586837"/>
                  <a:pt x="2150750" y="586837"/>
                </a:cubicBezTo>
                <a:cubicBezTo>
                  <a:pt x="2136975" y="586837"/>
                  <a:pt x="2136975" y="586837"/>
                  <a:pt x="2136975" y="586837"/>
                </a:cubicBezTo>
                <a:cubicBezTo>
                  <a:pt x="2120140" y="627491"/>
                  <a:pt x="2120140" y="627491"/>
                  <a:pt x="2120140" y="627491"/>
                </a:cubicBezTo>
                <a:cubicBezTo>
                  <a:pt x="2117079" y="633513"/>
                  <a:pt x="2110957" y="636525"/>
                  <a:pt x="2104834" y="636525"/>
                </a:cubicBezTo>
                <a:cubicBezTo>
                  <a:pt x="2103304" y="636525"/>
                  <a:pt x="2101773" y="636525"/>
                  <a:pt x="2098712" y="635019"/>
                </a:cubicBezTo>
                <a:cubicBezTo>
                  <a:pt x="2091060" y="632008"/>
                  <a:pt x="2087999" y="622973"/>
                  <a:pt x="2091060" y="615445"/>
                </a:cubicBezTo>
                <a:cubicBezTo>
                  <a:pt x="2110957" y="564251"/>
                  <a:pt x="2110957" y="564251"/>
                  <a:pt x="2110957" y="564251"/>
                </a:cubicBezTo>
                <a:cubicBezTo>
                  <a:pt x="2114018" y="559734"/>
                  <a:pt x="2120140" y="555217"/>
                  <a:pt x="2126262" y="555217"/>
                </a:cubicBezTo>
                <a:close/>
                <a:moveTo>
                  <a:pt x="1866465" y="518089"/>
                </a:moveTo>
                <a:cubicBezTo>
                  <a:pt x="1870218" y="518469"/>
                  <a:pt x="1873595" y="519990"/>
                  <a:pt x="1875847" y="522270"/>
                </a:cubicBezTo>
                <a:cubicBezTo>
                  <a:pt x="1940393" y="590675"/>
                  <a:pt x="1940393" y="590675"/>
                  <a:pt x="1940393" y="590675"/>
                </a:cubicBezTo>
                <a:cubicBezTo>
                  <a:pt x="1943395" y="595235"/>
                  <a:pt x="1944896" y="599795"/>
                  <a:pt x="1944896" y="604356"/>
                </a:cubicBezTo>
                <a:cubicBezTo>
                  <a:pt x="1937391" y="643878"/>
                  <a:pt x="1937391" y="643878"/>
                  <a:pt x="1937391" y="643878"/>
                </a:cubicBezTo>
                <a:cubicBezTo>
                  <a:pt x="1935890" y="649959"/>
                  <a:pt x="1931386" y="654519"/>
                  <a:pt x="1925382" y="656039"/>
                </a:cubicBezTo>
                <a:cubicBezTo>
                  <a:pt x="1923881" y="656039"/>
                  <a:pt x="1922380" y="656039"/>
                  <a:pt x="1922380" y="656039"/>
                </a:cubicBezTo>
                <a:cubicBezTo>
                  <a:pt x="1917877" y="656039"/>
                  <a:pt x="1913374" y="654519"/>
                  <a:pt x="1910371" y="651479"/>
                </a:cubicBezTo>
                <a:cubicBezTo>
                  <a:pt x="1892358" y="631718"/>
                  <a:pt x="1892358" y="631718"/>
                  <a:pt x="1892358" y="631718"/>
                </a:cubicBezTo>
                <a:cubicBezTo>
                  <a:pt x="1890857" y="630197"/>
                  <a:pt x="1889356" y="628677"/>
                  <a:pt x="1887855" y="625637"/>
                </a:cubicBezTo>
                <a:cubicBezTo>
                  <a:pt x="1883352" y="608916"/>
                  <a:pt x="1875847" y="583074"/>
                  <a:pt x="1874346" y="576994"/>
                </a:cubicBezTo>
                <a:cubicBezTo>
                  <a:pt x="1871343" y="572433"/>
                  <a:pt x="1860836" y="555712"/>
                  <a:pt x="1851829" y="542031"/>
                </a:cubicBezTo>
                <a:cubicBezTo>
                  <a:pt x="1847326" y="535951"/>
                  <a:pt x="1848827" y="526830"/>
                  <a:pt x="1854832" y="520750"/>
                </a:cubicBezTo>
                <a:cubicBezTo>
                  <a:pt x="1858584" y="518470"/>
                  <a:pt x="1862712" y="517709"/>
                  <a:pt x="1866465" y="518089"/>
                </a:cubicBezTo>
                <a:close/>
                <a:moveTo>
                  <a:pt x="2071887" y="483666"/>
                </a:moveTo>
                <a:cubicBezTo>
                  <a:pt x="2079363" y="483666"/>
                  <a:pt x="2083849" y="485189"/>
                  <a:pt x="2106279" y="517158"/>
                </a:cubicBezTo>
                <a:cubicBezTo>
                  <a:pt x="2109270" y="520203"/>
                  <a:pt x="2110765" y="526293"/>
                  <a:pt x="2109270" y="530860"/>
                </a:cubicBezTo>
                <a:cubicBezTo>
                  <a:pt x="2080859" y="616113"/>
                  <a:pt x="2080859" y="616113"/>
                  <a:pt x="2080859" y="616113"/>
                </a:cubicBezTo>
                <a:cubicBezTo>
                  <a:pt x="2079363" y="622202"/>
                  <a:pt x="2073382" y="626769"/>
                  <a:pt x="2065905" y="626769"/>
                </a:cubicBezTo>
                <a:cubicBezTo>
                  <a:pt x="2065905" y="626769"/>
                  <a:pt x="2064410" y="626769"/>
                  <a:pt x="2062915" y="626769"/>
                </a:cubicBezTo>
                <a:cubicBezTo>
                  <a:pt x="2004597" y="610023"/>
                  <a:pt x="2004597" y="610023"/>
                  <a:pt x="2004597" y="610023"/>
                </a:cubicBezTo>
                <a:cubicBezTo>
                  <a:pt x="1998616" y="610023"/>
                  <a:pt x="1995625" y="605456"/>
                  <a:pt x="1994130" y="600889"/>
                </a:cubicBezTo>
                <a:cubicBezTo>
                  <a:pt x="1982167" y="568919"/>
                  <a:pt x="1982167" y="568919"/>
                  <a:pt x="1982167" y="568919"/>
                </a:cubicBezTo>
                <a:cubicBezTo>
                  <a:pt x="1980672" y="564352"/>
                  <a:pt x="1980672" y="559785"/>
                  <a:pt x="1982167" y="556740"/>
                </a:cubicBezTo>
                <a:cubicBezTo>
                  <a:pt x="1983663" y="552173"/>
                  <a:pt x="1986653" y="549128"/>
                  <a:pt x="1991139" y="547606"/>
                </a:cubicBezTo>
                <a:cubicBezTo>
                  <a:pt x="2000111" y="544561"/>
                  <a:pt x="2010578" y="541516"/>
                  <a:pt x="2015064" y="538472"/>
                </a:cubicBezTo>
                <a:cubicBezTo>
                  <a:pt x="2019550" y="532382"/>
                  <a:pt x="2030017" y="520203"/>
                  <a:pt x="2035999" y="514114"/>
                </a:cubicBezTo>
                <a:cubicBezTo>
                  <a:pt x="2059924" y="485189"/>
                  <a:pt x="2064410" y="483666"/>
                  <a:pt x="2071887" y="483666"/>
                </a:cubicBezTo>
                <a:close/>
                <a:moveTo>
                  <a:pt x="2256346" y="464152"/>
                </a:moveTo>
                <a:cubicBezTo>
                  <a:pt x="2265639" y="464152"/>
                  <a:pt x="2273382" y="471658"/>
                  <a:pt x="2273382" y="479163"/>
                </a:cubicBezTo>
                <a:cubicBezTo>
                  <a:pt x="2273382" y="488169"/>
                  <a:pt x="2273382" y="488169"/>
                  <a:pt x="2273382" y="488169"/>
                </a:cubicBezTo>
                <a:cubicBezTo>
                  <a:pt x="2273382" y="497176"/>
                  <a:pt x="2265639" y="503180"/>
                  <a:pt x="2256346" y="503180"/>
                </a:cubicBezTo>
                <a:cubicBezTo>
                  <a:pt x="2248603" y="503180"/>
                  <a:pt x="2240859" y="497176"/>
                  <a:pt x="2240859" y="488169"/>
                </a:cubicBezTo>
                <a:cubicBezTo>
                  <a:pt x="2240859" y="479163"/>
                  <a:pt x="2240859" y="479163"/>
                  <a:pt x="2240859" y="479163"/>
                </a:cubicBezTo>
                <a:cubicBezTo>
                  <a:pt x="2240859" y="471658"/>
                  <a:pt x="2248603" y="464152"/>
                  <a:pt x="2256346" y="464152"/>
                </a:cubicBezTo>
                <a:close/>
                <a:moveTo>
                  <a:pt x="2157185" y="454202"/>
                </a:moveTo>
                <a:cubicBezTo>
                  <a:pt x="2163099" y="451141"/>
                  <a:pt x="2169012" y="451141"/>
                  <a:pt x="2174925" y="455733"/>
                </a:cubicBezTo>
                <a:cubicBezTo>
                  <a:pt x="2179360" y="458794"/>
                  <a:pt x="2182317" y="466446"/>
                  <a:pt x="2180839" y="472568"/>
                </a:cubicBezTo>
                <a:cubicBezTo>
                  <a:pt x="2167534" y="518484"/>
                  <a:pt x="2167534" y="518484"/>
                  <a:pt x="2167534" y="518484"/>
                </a:cubicBezTo>
                <a:cubicBezTo>
                  <a:pt x="2166055" y="523075"/>
                  <a:pt x="2161620" y="527667"/>
                  <a:pt x="2155707" y="529197"/>
                </a:cubicBezTo>
                <a:cubicBezTo>
                  <a:pt x="2155707" y="529197"/>
                  <a:pt x="2154228" y="529197"/>
                  <a:pt x="2152750" y="529197"/>
                </a:cubicBezTo>
                <a:cubicBezTo>
                  <a:pt x="2148315" y="529197"/>
                  <a:pt x="2143880" y="527667"/>
                  <a:pt x="2140923" y="524606"/>
                </a:cubicBezTo>
                <a:cubicBezTo>
                  <a:pt x="2121705" y="501648"/>
                  <a:pt x="2121705" y="501648"/>
                  <a:pt x="2121705" y="501648"/>
                </a:cubicBezTo>
                <a:cubicBezTo>
                  <a:pt x="2118748" y="498587"/>
                  <a:pt x="2117270" y="493996"/>
                  <a:pt x="2117270" y="489404"/>
                </a:cubicBezTo>
                <a:cubicBezTo>
                  <a:pt x="2118748" y="484812"/>
                  <a:pt x="2120227" y="480221"/>
                  <a:pt x="2124662" y="477160"/>
                </a:cubicBezTo>
                <a:cubicBezTo>
                  <a:pt x="2157185" y="454202"/>
                  <a:pt x="2157185" y="454202"/>
                  <a:pt x="2157185" y="454202"/>
                </a:cubicBezTo>
                <a:close/>
                <a:moveTo>
                  <a:pt x="2104147" y="439658"/>
                </a:moveTo>
                <a:cubicBezTo>
                  <a:pt x="2108149" y="439277"/>
                  <a:pt x="2112341" y="440420"/>
                  <a:pt x="2116152" y="442707"/>
                </a:cubicBezTo>
                <a:cubicBezTo>
                  <a:pt x="2122251" y="448805"/>
                  <a:pt x="2123775" y="457952"/>
                  <a:pt x="2117677" y="465575"/>
                </a:cubicBezTo>
                <a:cubicBezTo>
                  <a:pt x="2105480" y="480820"/>
                  <a:pt x="2105480" y="480820"/>
                  <a:pt x="2105480" y="480820"/>
                </a:cubicBezTo>
                <a:cubicBezTo>
                  <a:pt x="2102431" y="483869"/>
                  <a:pt x="2097858" y="486918"/>
                  <a:pt x="2093284" y="486918"/>
                </a:cubicBezTo>
                <a:cubicBezTo>
                  <a:pt x="2090235" y="486918"/>
                  <a:pt x="2085662" y="485394"/>
                  <a:pt x="2084137" y="482345"/>
                </a:cubicBezTo>
                <a:cubicBezTo>
                  <a:pt x="2076514" y="477771"/>
                  <a:pt x="2074990" y="467099"/>
                  <a:pt x="2081088" y="461001"/>
                </a:cubicBezTo>
                <a:cubicBezTo>
                  <a:pt x="2093284" y="445756"/>
                  <a:pt x="2093284" y="445756"/>
                  <a:pt x="2093284" y="445756"/>
                </a:cubicBezTo>
                <a:cubicBezTo>
                  <a:pt x="2096333" y="441945"/>
                  <a:pt x="2100145" y="440039"/>
                  <a:pt x="2104147" y="439658"/>
                </a:cubicBezTo>
                <a:close/>
                <a:moveTo>
                  <a:pt x="248984" y="389070"/>
                </a:moveTo>
                <a:cubicBezTo>
                  <a:pt x="257657" y="386096"/>
                  <a:pt x="264884" y="390557"/>
                  <a:pt x="267775" y="399477"/>
                </a:cubicBezTo>
                <a:cubicBezTo>
                  <a:pt x="275002" y="418805"/>
                  <a:pt x="275002" y="418805"/>
                  <a:pt x="275002" y="418805"/>
                </a:cubicBezTo>
                <a:cubicBezTo>
                  <a:pt x="276448" y="426239"/>
                  <a:pt x="272111" y="435160"/>
                  <a:pt x="264884" y="438133"/>
                </a:cubicBezTo>
                <a:cubicBezTo>
                  <a:pt x="263439" y="438133"/>
                  <a:pt x="261993" y="438133"/>
                  <a:pt x="260548" y="438133"/>
                </a:cubicBezTo>
                <a:cubicBezTo>
                  <a:pt x="253320" y="438133"/>
                  <a:pt x="247538" y="435160"/>
                  <a:pt x="246093" y="427726"/>
                </a:cubicBezTo>
                <a:cubicBezTo>
                  <a:pt x="240311" y="408398"/>
                  <a:pt x="240311" y="408398"/>
                  <a:pt x="240311" y="408398"/>
                </a:cubicBezTo>
                <a:cubicBezTo>
                  <a:pt x="237420" y="400964"/>
                  <a:pt x="241756" y="392043"/>
                  <a:pt x="248984" y="389070"/>
                </a:cubicBezTo>
                <a:close/>
                <a:moveTo>
                  <a:pt x="178317" y="348634"/>
                </a:moveTo>
                <a:cubicBezTo>
                  <a:pt x="230803" y="356464"/>
                  <a:pt x="230803" y="356464"/>
                  <a:pt x="230803" y="356464"/>
                </a:cubicBezTo>
                <a:cubicBezTo>
                  <a:pt x="238093" y="358030"/>
                  <a:pt x="243925" y="365859"/>
                  <a:pt x="242467" y="375255"/>
                </a:cubicBezTo>
                <a:cubicBezTo>
                  <a:pt x="242467" y="383085"/>
                  <a:pt x="235177" y="389348"/>
                  <a:pt x="227888" y="389348"/>
                </a:cubicBezTo>
                <a:cubicBezTo>
                  <a:pt x="227888" y="389348"/>
                  <a:pt x="226430" y="389348"/>
                  <a:pt x="226430" y="389348"/>
                </a:cubicBezTo>
                <a:cubicBezTo>
                  <a:pt x="173943" y="379953"/>
                  <a:pt x="173943" y="379953"/>
                  <a:pt x="173943" y="379953"/>
                </a:cubicBezTo>
                <a:cubicBezTo>
                  <a:pt x="165196" y="379953"/>
                  <a:pt x="159364" y="370557"/>
                  <a:pt x="160822" y="362728"/>
                </a:cubicBezTo>
                <a:cubicBezTo>
                  <a:pt x="162280" y="353332"/>
                  <a:pt x="169570" y="347068"/>
                  <a:pt x="178317" y="348634"/>
                </a:cubicBezTo>
                <a:close/>
                <a:moveTo>
                  <a:pt x="15153" y="317797"/>
                </a:moveTo>
                <a:cubicBezTo>
                  <a:pt x="62127" y="317797"/>
                  <a:pt x="62127" y="317797"/>
                  <a:pt x="62127" y="317797"/>
                </a:cubicBezTo>
                <a:cubicBezTo>
                  <a:pt x="63642" y="317797"/>
                  <a:pt x="66673" y="317797"/>
                  <a:pt x="69704" y="319304"/>
                </a:cubicBezTo>
                <a:cubicBezTo>
                  <a:pt x="90918" y="331362"/>
                  <a:pt x="90918" y="331362"/>
                  <a:pt x="90918" y="331362"/>
                </a:cubicBezTo>
                <a:cubicBezTo>
                  <a:pt x="122739" y="343419"/>
                  <a:pt x="122739" y="343419"/>
                  <a:pt x="122739" y="343419"/>
                </a:cubicBezTo>
                <a:cubicBezTo>
                  <a:pt x="128800" y="346433"/>
                  <a:pt x="133346" y="353969"/>
                  <a:pt x="131831" y="359998"/>
                </a:cubicBezTo>
                <a:cubicBezTo>
                  <a:pt x="130315" y="367534"/>
                  <a:pt x="125769" y="373563"/>
                  <a:pt x="118193" y="373563"/>
                </a:cubicBezTo>
                <a:cubicBezTo>
                  <a:pt x="59096" y="379591"/>
                  <a:pt x="59096" y="379591"/>
                  <a:pt x="59096" y="379591"/>
                </a:cubicBezTo>
                <a:cubicBezTo>
                  <a:pt x="59096" y="379591"/>
                  <a:pt x="57581" y="379591"/>
                  <a:pt x="57581" y="379591"/>
                </a:cubicBezTo>
                <a:cubicBezTo>
                  <a:pt x="50005" y="379591"/>
                  <a:pt x="42428" y="375070"/>
                  <a:pt x="42428" y="366027"/>
                </a:cubicBezTo>
                <a:cubicBezTo>
                  <a:pt x="40913" y="358491"/>
                  <a:pt x="46974" y="350955"/>
                  <a:pt x="56066" y="349448"/>
                </a:cubicBezTo>
                <a:cubicBezTo>
                  <a:pt x="59096" y="349448"/>
                  <a:pt x="59096" y="349448"/>
                  <a:pt x="59096" y="349448"/>
                </a:cubicBezTo>
                <a:cubicBezTo>
                  <a:pt x="57581" y="347941"/>
                  <a:pt x="57581" y="347941"/>
                  <a:pt x="57581" y="347941"/>
                </a:cubicBezTo>
                <a:cubicBezTo>
                  <a:pt x="15153" y="347941"/>
                  <a:pt x="15153" y="347941"/>
                  <a:pt x="15153" y="347941"/>
                </a:cubicBezTo>
                <a:cubicBezTo>
                  <a:pt x="6061" y="347941"/>
                  <a:pt x="0" y="341912"/>
                  <a:pt x="0" y="332869"/>
                </a:cubicBezTo>
                <a:cubicBezTo>
                  <a:pt x="0" y="323826"/>
                  <a:pt x="6061" y="317797"/>
                  <a:pt x="15153" y="317797"/>
                </a:cubicBezTo>
                <a:close/>
                <a:moveTo>
                  <a:pt x="2237878" y="129160"/>
                </a:moveTo>
                <a:cubicBezTo>
                  <a:pt x="2242485" y="129160"/>
                  <a:pt x="2248629" y="132201"/>
                  <a:pt x="2250164" y="138284"/>
                </a:cubicBezTo>
                <a:cubicBezTo>
                  <a:pt x="2268594" y="171736"/>
                  <a:pt x="2268594" y="171736"/>
                  <a:pt x="2268594" y="171736"/>
                </a:cubicBezTo>
                <a:cubicBezTo>
                  <a:pt x="2268594" y="173257"/>
                  <a:pt x="2270130" y="176298"/>
                  <a:pt x="2270130" y="177818"/>
                </a:cubicBezTo>
                <a:cubicBezTo>
                  <a:pt x="2270130" y="182380"/>
                  <a:pt x="2268594" y="214312"/>
                  <a:pt x="2242485" y="224956"/>
                </a:cubicBezTo>
                <a:cubicBezTo>
                  <a:pt x="2225591" y="232559"/>
                  <a:pt x="2182588" y="246244"/>
                  <a:pt x="2181053" y="246244"/>
                </a:cubicBezTo>
                <a:cubicBezTo>
                  <a:pt x="2179517" y="246244"/>
                  <a:pt x="2177981" y="246244"/>
                  <a:pt x="2176445" y="246244"/>
                </a:cubicBezTo>
                <a:cubicBezTo>
                  <a:pt x="2171838" y="246244"/>
                  <a:pt x="2165694" y="244724"/>
                  <a:pt x="2162623" y="240162"/>
                </a:cubicBezTo>
                <a:cubicBezTo>
                  <a:pt x="2159551" y="234080"/>
                  <a:pt x="2159551" y="226477"/>
                  <a:pt x="2164159" y="221915"/>
                </a:cubicBezTo>
                <a:cubicBezTo>
                  <a:pt x="2193339" y="186942"/>
                  <a:pt x="2193339" y="186942"/>
                  <a:pt x="2193339" y="186942"/>
                </a:cubicBezTo>
                <a:cubicBezTo>
                  <a:pt x="2222520" y="136763"/>
                  <a:pt x="2222520" y="136763"/>
                  <a:pt x="2222520" y="136763"/>
                </a:cubicBezTo>
                <a:cubicBezTo>
                  <a:pt x="2225591" y="132201"/>
                  <a:pt x="2231735" y="129160"/>
                  <a:pt x="2237878" y="129160"/>
                </a:cubicBezTo>
                <a:close/>
                <a:moveTo>
                  <a:pt x="2207047" y="65626"/>
                </a:moveTo>
                <a:cubicBezTo>
                  <a:pt x="2256138" y="82266"/>
                  <a:pt x="2256138" y="82266"/>
                  <a:pt x="2256138" y="82266"/>
                </a:cubicBezTo>
                <a:cubicBezTo>
                  <a:pt x="2262275" y="83778"/>
                  <a:pt x="2265343" y="89829"/>
                  <a:pt x="2266877" y="95880"/>
                </a:cubicBezTo>
                <a:cubicBezTo>
                  <a:pt x="2266877" y="103444"/>
                  <a:pt x="2262275" y="107982"/>
                  <a:pt x="2256138" y="111007"/>
                </a:cubicBezTo>
                <a:cubicBezTo>
                  <a:pt x="2219320" y="127647"/>
                  <a:pt x="2219320" y="127647"/>
                  <a:pt x="2219320" y="127647"/>
                </a:cubicBezTo>
                <a:cubicBezTo>
                  <a:pt x="2217786" y="127647"/>
                  <a:pt x="2214717" y="129160"/>
                  <a:pt x="2213183" y="129160"/>
                </a:cubicBezTo>
                <a:cubicBezTo>
                  <a:pt x="2210115" y="129160"/>
                  <a:pt x="2208581" y="127647"/>
                  <a:pt x="2207047" y="127647"/>
                </a:cubicBezTo>
                <a:cubicBezTo>
                  <a:pt x="2202444" y="124622"/>
                  <a:pt x="2199376" y="121596"/>
                  <a:pt x="2197842" y="117058"/>
                </a:cubicBezTo>
                <a:cubicBezTo>
                  <a:pt x="2187103" y="85291"/>
                  <a:pt x="2187103" y="85291"/>
                  <a:pt x="2187103" y="85291"/>
                </a:cubicBezTo>
                <a:cubicBezTo>
                  <a:pt x="2185569" y="80753"/>
                  <a:pt x="2187103" y="74702"/>
                  <a:pt x="2191706" y="70164"/>
                </a:cubicBezTo>
                <a:cubicBezTo>
                  <a:pt x="2196308" y="65626"/>
                  <a:pt x="2202444" y="64113"/>
                  <a:pt x="2207047" y="65626"/>
                </a:cubicBezTo>
                <a:close/>
                <a:moveTo>
                  <a:pt x="403912" y="2140"/>
                </a:moveTo>
                <a:cubicBezTo>
                  <a:pt x="410001" y="6747"/>
                  <a:pt x="413046" y="14426"/>
                  <a:pt x="410001" y="22106"/>
                </a:cubicBezTo>
                <a:cubicBezTo>
                  <a:pt x="410001" y="22106"/>
                  <a:pt x="410001" y="22106"/>
                  <a:pt x="403912" y="34392"/>
                </a:cubicBezTo>
                <a:cubicBezTo>
                  <a:pt x="403912" y="34392"/>
                  <a:pt x="403912" y="34392"/>
                  <a:pt x="410001" y="46679"/>
                </a:cubicBezTo>
                <a:cubicBezTo>
                  <a:pt x="410001" y="48215"/>
                  <a:pt x="411524" y="51286"/>
                  <a:pt x="410001" y="54358"/>
                </a:cubicBezTo>
                <a:cubicBezTo>
                  <a:pt x="410001" y="54358"/>
                  <a:pt x="410001" y="54358"/>
                  <a:pt x="344540" y="54358"/>
                </a:cubicBezTo>
                <a:cubicBezTo>
                  <a:pt x="344540" y="52822"/>
                  <a:pt x="343017" y="51286"/>
                  <a:pt x="343017" y="49751"/>
                </a:cubicBezTo>
                <a:cubicBezTo>
                  <a:pt x="341495" y="43607"/>
                  <a:pt x="343017" y="37464"/>
                  <a:pt x="349107" y="32856"/>
                </a:cubicBezTo>
                <a:cubicBezTo>
                  <a:pt x="349107" y="32856"/>
                  <a:pt x="349107" y="32856"/>
                  <a:pt x="385644" y="3676"/>
                </a:cubicBezTo>
                <a:cubicBezTo>
                  <a:pt x="390211" y="-932"/>
                  <a:pt x="399345" y="-932"/>
                  <a:pt x="403912" y="2140"/>
                </a:cubicBezTo>
                <a:close/>
              </a:path>
            </a:pathLst>
          </a:custGeom>
          <a:solidFill>
            <a:srgbClr val="8661C5"/>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 name="Title 16">
            <a:extLst>
              <a:ext uri="{C183D7F6-B498-43B3-948B-1728B52AA6E4}">
                <adec:decorative xmlns:adec="http://schemas.microsoft.com/office/drawing/2017/decorative" val="1"/>
              </a:ext>
            </a:extLst>
          </p:cNvPr>
          <p:cNvSpPr>
            <a:spLocks noGrp="1"/>
          </p:cNvSpPr>
          <p:nvPr>
            <p:ph type="title"/>
          </p:nvPr>
        </p:nvSpPr>
        <p:spPr/>
        <p:txBody>
          <a:bodyPr/>
          <a:lstStyle/>
          <a:p>
            <a:r>
              <a:rPr lang="en-US" dirty="0">
                <a:cs typeface="Segoe UI"/>
              </a:rPr>
              <a:t>Microsoft Calling Plans</a:t>
            </a:r>
          </a:p>
        </p:txBody>
      </p:sp>
      <p:sp>
        <p:nvSpPr>
          <p:cNvPr id="3" name="Text Placeholder 2">
            <a:extLst>
              <a:ext uri="{FF2B5EF4-FFF2-40B4-BE49-F238E27FC236}">
                <a16:creationId xmlns:a16="http://schemas.microsoft.com/office/drawing/2014/main" id="{A20F58FD-F0EA-46AD-A495-CE960A64FC17}"/>
              </a:ext>
              <a:ext uri="{C183D7F6-B498-43B3-948B-1728B52AA6E4}">
                <adec:decorative xmlns:adec="http://schemas.microsoft.com/office/drawing/2017/decorative" val="1"/>
              </a:ext>
            </a:extLst>
          </p:cNvPr>
          <p:cNvSpPr>
            <a:spLocks noGrp="1"/>
          </p:cNvSpPr>
          <p:nvPr>
            <p:ph type="body" sz="quarter" idx="10"/>
          </p:nvPr>
        </p:nvSpPr>
        <p:spPr>
          <a:xfrm>
            <a:off x="586389" y="1434370"/>
            <a:ext cx="4261041" cy="2564805"/>
          </a:xfrm>
        </p:spPr>
        <p:txBody>
          <a:bodyPr vert="horz" wrap="square" lIns="0" tIns="0" rIns="0" bIns="0" rtlCol="0" anchor="t">
            <a:spAutoFit/>
          </a:bodyPr>
          <a:lstStyle/>
          <a:p>
            <a:pPr lvl="0">
              <a:spcBef>
                <a:spcPts val="2000"/>
              </a:spcBef>
              <a:defRPr/>
            </a:pPr>
            <a:r>
              <a:rPr lang="en-US" sz="2000" dirty="0">
                <a:gradFill>
                  <a:gsLst>
                    <a:gs pos="1250">
                      <a:srgbClr val="000000"/>
                    </a:gs>
                    <a:gs pos="100000">
                      <a:srgbClr val="000000"/>
                    </a:gs>
                  </a:gsLst>
                  <a:lin ang="5400000" scaled="0"/>
                </a:gradFill>
                <a:latin typeface="Segoe UI Semibold"/>
              </a:rPr>
              <a:t>Use Microsoft Teams Calling.</a:t>
            </a:r>
            <a:endParaRPr lang="en-US" sz="1600" dirty="0">
              <a:gradFill>
                <a:gsLst>
                  <a:gs pos="1250">
                    <a:srgbClr val="000000"/>
                  </a:gs>
                  <a:gs pos="100000">
                    <a:srgbClr val="000000"/>
                  </a:gs>
                </a:gsLst>
                <a:lin ang="5400000" scaled="0"/>
              </a:gradFill>
            </a:endParaRPr>
          </a:p>
          <a:p>
            <a:pPr>
              <a:spcBef>
                <a:spcPts val="2000"/>
              </a:spcBef>
            </a:pPr>
            <a:endParaRPr lang="en-US" sz="1600" dirty="0"/>
          </a:p>
          <a:p>
            <a:pPr>
              <a:spcBef>
                <a:spcPts val="2000"/>
              </a:spcBef>
            </a:pPr>
            <a:endParaRPr lang="en-US" sz="1600" dirty="0">
              <a:cs typeface="Segoe UI"/>
            </a:endParaRPr>
          </a:p>
          <a:p>
            <a:pPr>
              <a:spcBef>
                <a:spcPts val="2000"/>
              </a:spcBef>
            </a:pPr>
            <a:r>
              <a:rPr lang="en-US" sz="1600" dirty="0">
                <a:cs typeface="Segoe UI"/>
              </a:rPr>
              <a:t>Calling Plans in 12 different countries</a:t>
            </a:r>
          </a:p>
          <a:p>
            <a:pPr>
              <a:spcBef>
                <a:spcPts val="2000"/>
              </a:spcBef>
            </a:pPr>
            <a:r>
              <a:rPr lang="en-US" sz="1600" dirty="0">
                <a:cs typeface="Segoe UI"/>
              </a:rPr>
              <a:t>Mix and match direct routing if needed as you need</a:t>
            </a:r>
          </a:p>
        </p:txBody>
      </p:sp>
      <p:sp>
        <p:nvSpPr>
          <p:cNvPr id="208" name="Rectangle 207">
            <a:extLst>
              <a:ext uri="{FF2B5EF4-FFF2-40B4-BE49-F238E27FC236}">
                <a16:creationId xmlns:a16="http://schemas.microsoft.com/office/drawing/2014/main" id="{69589B42-80E6-44EF-A4FA-600783E7119F}"/>
              </a:ext>
            </a:extLst>
          </p:cNvPr>
          <p:cNvSpPr/>
          <p:nvPr/>
        </p:nvSpPr>
        <p:spPr>
          <a:xfrm>
            <a:off x="5120806" y="2455987"/>
            <a:ext cx="957955" cy="184666"/>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United States</a:t>
            </a:r>
          </a:p>
        </p:txBody>
      </p:sp>
      <p:sp>
        <p:nvSpPr>
          <p:cNvPr id="4" name="Oval 3">
            <a:extLst>
              <a:ext uri="{FF2B5EF4-FFF2-40B4-BE49-F238E27FC236}">
                <a16:creationId xmlns:a16="http://schemas.microsoft.com/office/drawing/2014/main" id="{FA763EAB-E1E7-4919-8A38-A0865A80C8F6}"/>
              </a:ext>
            </a:extLst>
          </p:cNvPr>
          <p:cNvSpPr/>
          <p:nvPr/>
        </p:nvSpPr>
        <p:spPr bwMode="auto">
          <a:xfrm>
            <a:off x="5543357" y="2685946"/>
            <a:ext cx="112853" cy="112853"/>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01FA5ECD-FB9D-4C2A-8EE3-897A27AC1AF8}"/>
              </a:ext>
            </a:extLst>
          </p:cNvPr>
          <p:cNvSpPr/>
          <p:nvPr/>
        </p:nvSpPr>
        <p:spPr>
          <a:xfrm>
            <a:off x="5307027" y="1965309"/>
            <a:ext cx="674568" cy="184666"/>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Canada</a:t>
            </a:r>
          </a:p>
        </p:txBody>
      </p:sp>
      <p:sp>
        <p:nvSpPr>
          <p:cNvPr id="224" name="Oval 223">
            <a:extLst>
              <a:ext uri="{FF2B5EF4-FFF2-40B4-BE49-F238E27FC236}">
                <a16:creationId xmlns:a16="http://schemas.microsoft.com/office/drawing/2014/main" id="{B378CE7D-51B1-46C9-98C7-38B6A9948D8F}"/>
              </a:ext>
            </a:extLst>
          </p:cNvPr>
          <p:cNvSpPr/>
          <p:nvPr/>
        </p:nvSpPr>
        <p:spPr bwMode="auto">
          <a:xfrm>
            <a:off x="5587885" y="2169804"/>
            <a:ext cx="112853" cy="112853"/>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4DF140F2-70D4-480E-B1B3-85230692845E}"/>
              </a:ext>
            </a:extLst>
          </p:cNvPr>
          <p:cNvSpPr/>
          <p:nvPr/>
        </p:nvSpPr>
        <p:spPr>
          <a:xfrm>
            <a:off x="6423698" y="3011453"/>
            <a:ext cx="957955"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Puerto Rico</a:t>
            </a:r>
          </a:p>
        </p:txBody>
      </p:sp>
      <p:sp>
        <p:nvSpPr>
          <p:cNvPr id="225" name="Oval 224">
            <a:extLst>
              <a:ext uri="{FF2B5EF4-FFF2-40B4-BE49-F238E27FC236}">
                <a16:creationId xmlns:a16="http://schemas.microsoft.com/office/drawing/2014/main" id="{4EDC0A4E-8A05-4F07-A979-648FFFF460E3}"/>
              </a:ext>
            </a:extLst>
          </p:cNvPr>
          <p:cNvSpPr/>
          <p:nvPr/>
        </p:nvSpPr>
        <p:spPr bwMode="auto">
          <a:xfrm>
            <a:off x="6433135" y="3184985"/>
            <a:ext cx="112853" cy="112853"/>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E9BD68F7-128E-40FD-ACA9-4C09DDCA8E50}"/>
              </a:ext>
            </a:extLst>
          </p:cNvPr>
          <p:cNvSpPr/>
          <p:nvPr/>
        </p:nvSpPr>
        <p:spPr>
          <a:xfrm>
            <a:off x="6810672" y="2509341"/>
            <a:ext cx="957955" cy="184666"/>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Spain</a:t>
            </a:r>
          </a:p>
        </p:txBody>
      </p:sp>
      <p:sp>
        <p:nvSpPr>
          <p:cNvPr id="226" name="Oval 225">
            <a:extLst>
              <a:ext uri="{FF2B5EF4-FFF2-40B4-BE49-F238E27FC236}">
                <a16:creationId xmlns:a16="http://schemas.microsoft.com/office/drawing/2014/main" id="{D155F346-147C-4D61-96FD-A31121787F3F}"/>
              </a:ext>
            </a:extLst>
          </p:cNvPr>
          <p:cNvSpPr/>
          <p:nvPr/>
        </p:nvSpPr>
        <p:spPr bwMode="auto">
          <a:xfrm>
            <a:off x="7808999" y="2545248"/>
            <a:ext cx="112853" cy="112853"/>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7899B8D9-7A3C-428B-B312-2D811ED577F0}"/>
              </a:ext>
            </a:extLst>
          </p:cNvPr>
          <p:cNvSpPr/>
          <p:nvPr/>
        </p:nvSpPr>
        <p:spPr>
          <a:xfrm>
            <a:off x="10418762" y="4400692"/>
            <a:ext cx="1342979" cy="184666"/>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Australia (Telstra)</a:t>
            </a:r>
          </a:p>
        </p:txBody>
      </p:sp>
      <p:sp>
        <p:nvSpPr>
          <p:cNvPr id="227" name="Oval 226">
            <a:extLst>
              <a:ext uri="{FF2B5EF4-FFF2-40B4-BE49-F238E27FC236}">
                <a16:creationId xmlns:a16="http://schemas.microsoft.com/office/drawing/2014/main" id="{574DF42D-925E-4406-8E12-5A7A1215F840}"/>
              </a:ext>
            </a:extLst>
          </p:cNvPr>
          <p:cNvSpPr/>
          <p:nvPr/>
        </p:nvSpPr>
        <p:spPr bwMode="auto">
          <a:xfrm>
            <a:off x="11033824" y="4612042"/>
            <a:ext cx="112853" cy="112853"/>
          </a:xfrm>
          <a:prstGeom prst="ellipse">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7E8E517C-3CCE-4881-B269-6F36DCDCF8B2}"/>
              </a:ext>
            </a:extLst>
          </p:cNvPr>
          <p:cNvSpPr/>
          <p:nvPr/>
        </p:nvSpPr>
        <p:spPr>
          <a:xfrm>
            <a:off x="10483094" y="2909219"/>
            <a:ext cx="1342979"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Japan (Softbank)</a:t>
            </a:r>
          </a:p>
        </p:txBody>
      </p:sp>
      <p:sp>
        <p:nvSpPr>
          <p:cNvPr id="228" name="Oval 227">
            <a:extLst>
              <a:ext uri="{FF2B5EF4-FFF2-40B4-BE49-F238E27FC236}">
                <a16:creationId xmlns:a16="http://schemas.microsoft.com/office/drawing/2014/main" id="{8985D912-CC36-4B36-BE95-834998C46AD0}"/>
              </a:ext>
            </a:extLst>
          </p:cNvPr>
          <p:cNvSpPr/>
          <p:nvPr/>
        </p:nvSpPr>
        <p:spPr bwMode="auto">
          <a:xfrm>
            <a:off x="11240302" y="2742372"/>
            <a:ext cx="112853" cy="112853"/>
          </a:xfrm>
          <a:prstGeom prst="ellipse">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7AB15A21-1DB1-4258-9F7D-43883772AD82}"/>
              </a:ext>
            </a:extLst>
          </p:cNvPr>
          <p:cNvSpPr/>
          <p:nvPr/>
        </p:nvSpPr>
        <p:spPr>
          <a:xfrm>
            <a:off x="7938942" y="2397372"/>
            <a:ext cx="957955"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France</a:t>
            </a:r>
          </a:p>
        </p:txBody>
      </p:sp>
      <p:sp>
        <p:nvSpPr>
          <p:cNvPr id="229" name="Oval 228">
            <a:extLst>
              <a:ext uri="{FF2B5EF4-FFF2-40B4-BE49-F238E27FC236}">
                <a16:creationId xmlns:a16="http://schemas.microsoft.com/office/drawing/2014/main" id="{1DD36E27-FBDA-4DB0-B621-9BB3BC655B26}"/>
              </a:ext>
            </a:extLst>
          </p:cNvPr>
          <p:cNvSpPr/>
          <p:nvPr/>
        </p:nvSpPr>
        <p:spPr bwMode="auto">
          <a:xfrm>
            <a:off x="7915587" y="2295728"/>
            <a:ext cx="112853" cy="112853"/>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2089679E-C14A-4351-9577-69633C492BB5}"/>
              </a:ext>
            </a:extLst>
          </p:cNvPr>
          <p:cNvSpPr/>
          <p:nvPr/>
        </p:nvSpPr>
        <p:spPr>
          <a:xfrm>
            <a:off x="6805489" y="2149975"/>
            <a:ext cx="957955" cy="184666"/>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Ireland</a:t>
            </a:r>
          </a:p>
        </p:txBody>
      </p:sp>
      <p:sp>
        <p:nvSpPr>
          <p:cNvPr id="230" name="Oval 229">
            <a:extLst>
              <a:ext uri="{FF2B5EF4-FFF2-40B4-BE49-F238E27FC236}">
                <a16:creationId xmlns:a16="http://schemas.microsoft.com/office/drawing/2014/main" id="{0A521B8D-59D3-40E8-B97F-1B10E7A91FCC}"/>
              </a:ext>
            </a:extLst>
          </p:cNvPr>
          <p:cNvSpPr/>
          <p:nvPr/>
        </p:nvSpPr>
        <p:spPr bwMode="auto">
          <a:xfrm>
            <a:off x="7806142" y="2159351"/>
            <a:ext cx="112853" cy="112853"/>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A6CD9AB8-66E6-434F-A670-921AE8EA08E2}"/>
              </a:ext>
            </a:extLst>
          </p:cNvPr>
          <p:cNvSpPr/>
          <p:nvPr/>
        </p:nvSpPr>
        <p:spPr>
          <a:xfrm>
            <a:off x="6657731" y="1927040"/>
            <a:ext cx="1205214" cy="184666"/>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United Kingdom</a:t>
            </a:r>
          </a:p>
        </p:txBody>
      </p:sp>
      <p:sp>
        <p:nvSpPr>
          <p:cNvPr id="231" name="Oval 230">
            <a:extLst>
              <a:ext uri="{FF2B5EF4-FFF2-40B4-BE49-F238E27FC236}">
                <a16:creationId xmlns:a16="http://schemas.microsoft.com/office/drawing/2014/main" id="{488ACCD6-BEE2-4712-93AB-B1ED976E772E}"/>
              </a:ext>
            </a:extLst>
          </p:cNvPr>
          <p:cNvSpPr/>
          <p:nvPr/>
        </p:nvSpPr>
        <p:spPr bwMode="auto">
          <a:xfrm>
            <a:off x="7912322" y="2053285"/>
            <a:ext cx="112853" cy="112853"/>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EFCE0C24-88BF-4520-8176-FD0FFFBD8EB7}"/>
              </a:ext>
            </a:extLst>
          </p:cNvPr>
          <p:cNvSpPr/>
          <p:nvPr/>
        </p:nvSpPr>
        <p:spPr>
          <a:xfrm>
            <a:off x="8072518" y="1985317"/>
            <a:ext cx="957955"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Netherlands</a:t>
            </a:r>
          </a:p>
        </p:txBody>
      </p:sp>
      <p:sp>
        <p:nvSpPr>
          <p:cNvPr id="232" name="Oval 231">
            <a:extLst>
              <a:ext uri="{FF2B5EF4-FFF2-40B4-BE49-F238E27FC236}">
                <a16:creationId xmlns:a16="http://schemas.microsoft.com/office/drawing/2014/main" id="{36F3E58D-EB5C-4866-96A8-4749C854D44A}"/>
              </a:ext>
            </a:extLst>
          </p:cNvPr>
          <p:cNvSpPr/>
          <p:nvPr/>
        </p:nvSpPr>
        <p:spPr bwMode="auto">
          <a:xfrm>
            <a:off x="8055371" y="2156341"/>
            <a:ext cx="112853" cy="112853"/>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CF9F1FAA-C4A5-4DC7-94EE-5F600609A788}"/>
              </a:ext>
            </a:extLst>
          </p:cNvPr>
          <p:cNvSpPr/>
          <p:nvPr/>
        </p:nvSpPr>
        <p:spPr>
          <a:xfrm>
            <a:off x="8269301" y="2258598"/>
            <a:ext cx="870868"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Belgium</a:t>
            </a:r>
          </a:p>
        </p:txBody>
      </p:sp>
      <p:sp>
        <p:nvSpPr>
          <p:cNvPr id="235" name="Oval 234">
            <a:extLst>
              <a:ext uri="{FF2B5EF4-FFF2-40B4-BE49-F238E27FC236}">
                <a16:creationId xmlns:a16="http://schemas.microsoft.com/office/drawing/2014/main" id="{A543697A-BA3C-4ADA-A7FB-3659C3A19EE0}"/>
              </a:ext>
            </a:extLst>
          </p:cNvPr>
          <p:cNvSpPr/>
          <p:nvPr/>
        </p:nvSpPr>
        <p:spPr bwMode="auto">
          <a:xfrm>
            <a:off x="8115059" y="2278214"/>
            <a:ext cx="112853" cy="112853"/>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B143C429-E6BA-4AB2-8382-5C1D5838ECB9}"/>
              </a:ext>
            </a:extLst>
          </p:cNvPr>
          <p:cNvSpPr/>
          <p:nvPr/>
        </p:nvSpPr>
        <p:spPr>
          <a:xfrm>
            <a:off x="8333716" y="2122845"/>
            <a:ext cx="957955"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Semibold" panose="020B0502040204020203" pitchFamily="34" charset="0"/>
                <a:ea typeface="+mn-ea"/>
                <a:cs typeface="Segoe UI Semibold" panose="020B0502040204020203" pitchFamily="34" charset="0"/>
              </a:rPr>
              <a:t>Germany</a:t>
            </a:r>
          </a:p>
        </p:txBody>
      </p:sp>
      <p:sp>
        <p:nvSpPr>
          <p:cNvPr id="236" name="Oval 235">
            <a:extLst>
              <a:ext uri="{FF2B5EF4-FFF2-40B4-BE49-F238E27FC236}">
                <a16:creationId xmlns:a16="http://schemas.microsoft.com/office/drawing/2014/main" id="{7265A3EA-7511-4EBE-9C6E-01DA4F60811C}"/>
              </a:ext>
            </a:extLst>
          </p:cNvPr>
          <p:cNvSpPr/>
          <p:nvPr/>
        </p:nvSpPr>
        <p:spPr bwMode="auto">
          <a:xfrm>
            <a:off x="8187548" y="2165361"/>
            <a:ext cx="112853" cy="112853"/>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1851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199"/>
                                          </p:stCondLst>
                                        </p:cTn>
                                        <p:tgtEl>
                                          <p:spTgt spid="4"/>
                                        </p:tgtEl>
                                        <p:attrNameLst>
                                          <p:attrName>style.visibility</p:attrName>
                                        </p:attrNameLst>
                                      </p:cBhvr>
                                      <p:to>
                                        <p:strVal val="visible"/>
                                      </p:to>
                                    </p:set>
                                  </p:childTnLst>
                                </p:cTn>
                              </p:par>
                            </p:childTnLst>
                          </p:cTn>
                        </p:par>
                        <p:par>
                          <p:cTn id="7" fill="hold">
                            <p:stCondLst>
                              <p:cond delay="200"/>
                            </p:stCondLst>
                            <p:childTnLst>
                              <p:par>
                                <p:cTn id="8" presetID="1" presetClass="entr" presetSubtype="0" fill="hold" grpId="0" nodeType="afterEffect">
                                  <p:stCondLst>
                                    <p:cond delay="0"/>
                                  </p:stCondLst>
                                  <p:childTnLst>
                                    <p:set>
                                      <p:cBhvr>
                                        <p:cTn id="9" dur="1" fill="hold">
                                          <p:stCondLst>
                                            <p:cond delay="199"/>
                                          </p:stCondLst>
                                        </p:cTn>
                                        <p:tgtEl>
                                          <p:spTgt spid="224"/>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0"/>
                                  </p:stCondLst>
                                  <p:childTnLst>
                                    <p:set>
                                      <p:cBhvr>
                                        <p:cTn id="12" dur="1" fill="hold">
                                          <p:stCondLst>
                                            <p:cond delay="199"/>
                                          </p:stCondLst>
                                        </p:cTn>
                                        <p:tgtEl>
                                          <p:spTgt spid="226"/>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grpId="0" nodeType="afterEffect">
                                  <p:stCondLst>
                                    <p:cond delay="0"/>
                                  </p:stCondLst>
                                  <p:childTnLst>
                                    <p:set>
                                      <p:cBhvr>
                                        <p:cTn id="15" dur="1" fill="hold">
                                          <p:stCondLst>
                                            <p:cond delay="199"/>
                                          </p:stCondLst>
                                        </p:cTn>
                                        <p:tgtEl>
                                          <p:spTgt spid="229"/>
                                        </p:tgtEl>
                                        <p:attrNameLst>
                                          <p:attrName>style.visibility</p:attrName>
                                        </p:attrNameLst>
                                      </p:cBhvr>
                                      <p:to>
                                        <p:strVal val="visible"/>
                                      </p:to>
                                    </p:set>
                                  </p:childTnLst>
                                </p:cTn>
                              </p:par>
                            </p:childTnLst>
                          </p:cTn>
                        </p:par>
                        <p:par>
                          <p:cTn id="16" fill="hold">
                            <p:stCondLst>
                              <p:cond delay="800"/>
                            </p:stCondLst>
                            <p:childTnLst>
                              <p:par>
                                <p:cTn id="17" presetID="1" presetClass="entr" presetSubtype="0" fill="hold" grpId="0" nodeType="afterEffect">
                                  <p:stCondLst>
                                    <p:cond delay="0"/>
                                  </p:stCondLst>
                                  <p:childTnLst>
                                    <p:set>
                                      <p:cBhvr>
                                        <p:cTn id="18" dur="1" fill="hold">
                                          <p:stCondLst>
                                            <p:cond delay="199"/>
                                          </p:stCondLst>
                                        </p:cTn>
                                        <p:tgtEl>
                                          <p:spTgt spid="23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199"/>
                                          </p:stCondLst>
                                        </p:cTn>
                                        <p:tgtEl>
                                          <p:spTgt spid="231"/>
                                        </p:tgtEl>
                                        <p:attrNameLst>
                                          <p:attrName>style.visibility</p:attrName>
                                        </p:attrNameLst>
                                      </p:cBhvr>
                                      <p:to>
                                        <p:strVal val="visible"/>
                                      </p:to>
                                    </p:set>
                                  </p:childTnLst>
                                </p:cTn>
                              </p:par>
                            </p:childTnLst>
                          </p:cTn>
                        </p:par>
                        <p:par>
                          <p:cTn id="22" fill="hold">
                            <p:stCondLst>
                              <p:cond delay="1200"/>
                            </p:stCondLst>
                            <p:childTnLst>
                              <p:par>
                                <p:cTn id="23" presetID="1" presetClass="entr" presetSubtype="0" fill="hold" grpId="0" nodeType="afterEffect">
                                  <p:stCondLst>
                                    <p:cond delay="0"/>
                                  </p:stCondLst>
                                  <p:childTnLst>
                                    <p:set>
                                      <p:cBhvr>
                                        <p:cTn id="24" dur="1" fill="hold">
                                          <p:stCondLst>
                                            <p:cond delay="199"/>
                                          </p:stCondLst>
                                        </p:cTn>
                                        <p:tgtEl>
                                          <p:spTgt spid="232"/>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0"/>
                                  </p:stCondLst>
                                  <p:childTnLst>
                                    <p:set>
                                      <p:cBhvr>
                                        <p:cTn id="27" dur="1" fill="hold">
                                          <p:stCondLst>
                                            <p:cond delay="199"/>
                                          </p:stCondLst>
                                        </p:cTn>
                                        <p:tgtEl>
                                          <p:spTgt spid="235"/>
                                        </p:tgtEl>
                                        <p:attrNameLst>
                                          <p:attrName>style.visibility</p:attrName>
                                        </p:attrNameLst>
                                      </p:cBhvr>
                                      <p:to>
                                        <p:strVal val="visible"/>
                                      </p:to>
                                    </p:set>
                                  </p:childTnLst>
                                </p:cTn>
                              </p:par>
                            </p:childTnLst>
                          </p:cTn>
                        </p:par>
                        <p:par>
                          <p:cTn id="28" fill="hold">
                            <p:stCondLst>
                              <p:cond delay="1600"/>
                            </p:stCondLst>
                            <p:childTnLst>
                              <p:par>
                                <p:cTn id="29" presetID="1" presetClass="entr" presetSubtype="0" fill="hold" grpId="0" nodeType="afterEffect">
                                  <p:stCondLst>
                                    <p:cond delay="0"/>
                                  </p:stCondLst>
                                  <p:childTnLst>
                                    <p:set>
                                      <p:cBhvr>
                                        <p:cTn id="30" dur="1" fill="hold">
                                          <p:stCondLst>
                                            <p:cond delay="199"/>
                                          </p:stCondLst>
                                        </p:cTn>
                                        <p:tgtEl>
                                          <p:spTgt spid="236"/>
                                        </p:tgtEl>
                                        <p:attrNameLst>
                                          <p:attrName>style.visibility</p:attrName>
                                        </p:attrNameLst>
                                      </p:cBhvr>
                                      <p:to>
                                        <p:strVal val="visible"/>
                                      </p:to>
                                    </p:set>
                                  </p:childTnLst>
                                </p:cTn>
                              </p:par>
                            </p:childTnLst>
                          </p:cTn>
                        </p:par>
                        <p:par>
                          <p:cTn id="31" fill="hold">
                            <p:stCondLst>
                              <p:cond delay="1800"/>
                            </p:stCondLst>
                            <p:childTnLst>
                              <p:par>
                                <p:cTn id="32" presetID="1" presetClass="entr" presetSubtype="0" fill="hold" grpId="0" nodeType="afterEffect">
                                  <p:stCondLst>
                                    <p:cond delay="0"/>
                                  </p:stCondLst>
                                  <p:childTnLst>
                                    <p:set>
                                      <p:cBhvr>
                                        <p:cTn id="33" dur="1" fill="hold">
                                          <p:stCondLst>
                                            <p:cond delay="199"/>
                                          </p:stCondLst>
                                        </p:cTn>
                                        <p:tgtEl>
                                          <p:spTgt spid="227"/>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199"/>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4" grpId="0" animBg="1"/>
      <p:bldP spid="226" grpId="0" animBg="1"/>
      <p:bldP spid="227" grpId="0" animBg="1"/>
      <p:bldP spid="228" grpId="0" animBg="1"/>
      <p:bldP spid="229" grpId="0" animBg="1"/>
      <p:bldP spid="230" grpId="0" animBg="1"/>
      <p:bldP spid="231" grpId="0" animBg="1"/>
      <p:bldP spid="232" grpId="0" animBg="1"/>
      <p:bldP spid="235" grpId="0" animBg="1"/>
      <p:bldP spid="2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1"/>
              </a:ext>
            </a:extLst>
          </p:cNvPr>
          <p:cNvSpPr>
            <a:spLocks noGrp="1"/>
          </p:cNvSpPr>
          <p:nvPr>
            <p:ph type="title"/>
          </p:nvPr>
        </p:nvSpPr>
        <p:spPr/>
        <p:txBody>
          <a:bodyPr/>
          <a:lstStyle/>
          <a:p>
            <a:r>
              <a:rPr lang="en-GB" dirty="0"/>
              <a:t>Microsoft Calling Plans</a:t>
            </a:r>
            <a:endParaRPr lang="en-US" dirty="0">
              <a:cs typeface="Segoe UI"/>
            </a:endParaRPr>
          </a:p>
        </p:txBody>
      </p:sp>
      <p:sp>
        <p:nvSpPr>
          <p:cNvPr id="3" name="Text Placeholder 2">
            <a:extLst>
              <a:ext uri="{FF2B5EF4-FFF2-40B4-BE49-F238E27FC236}">
                <a16:creationId xmlns:a16="http://schemas.microsoft.com/office/drawing/2014/main" id="{A20F58FD-F0EA-46AD-A495-CE960A64FC17}"/>
              </a:ext>
              <a:ext uri="{C183D7F6-B498-43B3-948B-1728B52AA6E4}">
                <adec:decorative xmlns:adec="http://schemas.microsoft.com/office/drawing/2017/decorative" val="1"/>
              </a:ext>
            </a:extLst>
          </p:cNvPr>
          <p:cNvSpPr>
            <a:spLocks noGrp="1"/>
          </p:cNvSpPr>
          <p:nvPr>
            <p:ph type="body" sz="quarter" idx="10"/>
          </p:nvPr>
        </p:nvSpPr>
        <p:spPr>
          <a:xfrm>
            <a:off x="586389" y="1434370"/>
            <a:ext cx="6240438" cy="3102388"/>
          </a:xfrm>
        </p:spPr>
        <p:txBody>
          <a:bodyPr vert="horz" wrap="square" lIns="0" tIns="0" rIns="0" bIns="0" rtlCol="0" anchor="t">
            <a:spAutoFit/>
          </a:bodyPr>
          <a:lstStyle/>
          <a:p>
            <a:pPr marL="342900" indent="-342900">
              <a:buFont typeface="Arial" panose="020B0604020202020204" pitchFamily="34" charset="0"/>
              <a:buChar char="•"/>
            </a:pPr>
            <a:r>
              <a:rPr lang="en-GB" sz="2000" dirty="0"/>
              <a:t>Requires porting numbers to Microsoft</a:t>
            </a:r>
            <a:br>
              <a:rPr lang="en-GB" sz="2000" dirty="0"/>
            </a:br>
            <a:endParaRPr lang="en-GB" sz="2000" dirty="0"/>
          </a:p>
          <a:p>
            <a:pPr marL="342900" indent="-342900">
              <a:buFont typeface="Arial" panose="020B0604020202020204" pitchFamily="34" charset="0"/>
              <a:buChar char="•"/>
            </a:pPr>
            <a:r>
              <a:rPr lang="en-GB" sz="2000" dirty="0"/>
              <a:t>Fully managed and provided by Microsoft</a:t>
            </a:r>
          </a:p>
          <a:p>
            <a:pPr marL="342900" indent="-342900">
              <a:buFont typeface="Arial" panose="020B0604020202020204" pitchFamily="34" charset="0"/>
              <a:buChar char="•"/>
            </a:pPr>
            <a:endParaRPr lang="en-GB" sz="2000" dirty="0"/>
          </a:p>
          <a:p>
            <a:pPr marL="342900" indent="-342900">
              <a:buFont typeface="Arial" panose="020B0604020202020204" pitchFamily="34" charset="0"/>
              <a:buChar char="•"/>
            </a:pPr>
            <a:r>
              <a:rPr lang="en-GB" sz="2000" dirty="0"/>
              <a:t>Need Phone System License</a:t>
            </a:r>
            <a:br>
              <a:rPr lang="en-GB" sz="2000" dirty="0"/>
            </a:br>
            <a:endParaRPr lang="en-GB" sz="2000" dirty="0"/>
          </a:p>
          <a:p>
            <a:pPr marL="571500" lvl="1" indent="-342900">
              <a:buFont typeface="Arial" panose="020B0604020202020204" pitchFamily="34" charset="0"/>
              <a:buChar char="•"/>
            </a:pPr>
            <a:r>
              <a:rPr lang="en-GB" sz="1200" dirty="0"/>
              <a:t>Included with an E5</a:t>
            </a:r>
            <a:br>
              <a:rPr lang="en-GB" sz="1200" dirty="0"/>
            </a:br>
            <a:endParaRPr lang="en-GB" sz="1200" dirty="0"/>
          </a:p>
          <a:p>
            <a:pPr marL="571500" lvl="1" indent="-342900">
              <a:buFont typeface="Arial" panose="020B0604020202020204" pitchFamily="34" charset="0"/>
              <a:buChar char="•"/>
            </a:pPr>
            <a:r>
              <a:rPr lang="en-GB" sz="1200" dirty="0"/>
              <a:t>$8 Charge for E1/E3 Customers</a:t>
            </a:r>
          </a:p>
          <a:p>
            <a:pPr marL="571500" lvl="1" indent="-342900">
              <a:buFont typeface="Arial" panose="020B0604020202020204" pitchFamily="34" charset="0"/>
              <a:buChar char="•"/>
            </a:pPr>
            <a:endParaRPr lang="en-GB" sz="1200" dirty="0"/>
          </a:p>
          <a:p>
            <a:pPr marL="571500" lvl="1" indent="-342900">
              <a:buFont typeface="Arial" panose="020B0604020202020204" pitchFamily="34" charset="0"/>
              <a:buChar char="•"/>
            </a:pPr>
            <a:r>
              <a:rPr lang="en-GB" sz="1200" dirty="0"/>
              <a:t>$4 Audio Conferencing for E1/E3 Customers</a:t>
            </a:r>
          </a:p>
        </p:txBody>
      </p:sp>
      <p:pic>
        <p:nvPicPr>
          <p:cNvPr id="31" name="Picture 30">
            <a:extLst>
              <a:ext uri="{FF2B5EF4-FFF2-40B4-BE49-F238E27FC236}">
                <a16:creationId xmlns:a16="http://schemas.microsoft.com/office/drawing/2014/main" id="{B01724F6-421B-43F2-A8E8-DF9B8F586C17}"/>
              </a:ext>
            </a:extLst>
          </p:cNvPr>
          <p:cNvPicPr>
            <a:picLocks noChangeAspect="1"/>
          </p:cNvPicPr>
          <p:nvPr/>
        </p:nvPicPr>
        <p:blipFill>
          <a:blip r:embed="rId3"/>
          <a:stretch>
            <a:fillRect/>
          </a:stretch>
        </p:blipFill>
        <p:spPr>
          <a:xfrm>
            <a:off x="5802412" y="1011198"/>
            <a:ext cx="6199148" cy="4012064"/>
          </a:xfrm>
          <a:prstGeom prst="rect">
            <a:avLst/>
          </a:prstGeom>
        </p:spPr>
      </p:pic>
    </p:spTree>
    <p:extLst>
      <p:ext uri="{BB962C8B-B14F-4D97-AF65-F5344CB8AC3E}">
        <p14:creationId xmlns:p14="http://schemas.microsoft.com/office/powerpoint/2010/main" val="276993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GB" dirty="0"/>
              <a:t>Microsoft Calling Plans – how do the minutes work</a:t>
            </a:r>
            <a:endParaRPr lang="en-US" dirty="0">
              <a:cs typeface="Segoe UI"/>
            </a:endParaRPr>
          </a:p>
        </p:txBody>
      </p:sp>
      <p:sp>
        <p:nvSpPr>
          <p:cNvPr id="3" name="Text Placeholder 2">
            <a:extLst>
              <a:ext uri="{FF2B5EF4-FFF2-40B4-BE49-F238E27FC236}">
                <a16:creationId xmlns:a16="http://schemas.microsoft.com/office/drawing/2014/main" id="{A20F58FD-F0EA-46AD-A495-CE960A64FC17}"/>
              </a:ext>
              <a:ext uri="{C183D7F6-B498-43B3-948B-1728B52AA6E4}">
                <adec:decorative xmlns:adec="http://schemas.microsoft.com/office/drawing/2017/decorative" val="1"/>
              </a:ext>
            </a:extLst>
          </p:cNvPr>
          <p:cNvSpPr>
            <a:spLocks noGrp="1"/>
          </p:cNvSpPr>
          <p:nvPr>
            <p:ph type="body" sz="quarter" idx="10"/>
          </p:nvPr>
        </p:nvSpPr>
        <p:spPr>
          <a:xfrm>
            <a:off x="586389" y="1434370"/>
            <a:ext cx="5280021" cy="5170646"/>
          </a:xfrm>
        </p:spPr>
        <p:txBody>
          <a:bodyPr vert="horz" wrap="square" lIns="0" tIns="0" rIns="0" bIns="0" rtlCol="0" anchor="t">
            <a:spAutoFit/>
          </a:bodyPr>
          <a:lstStyle/>
          <a:p>
            <a:pPr marL="342900" indent="-342900">
              <a:buFont typeface="Arial" panose="020B0604020202020204" pitchFamily="34" charset="0"/>
              <a:buChar char="•"/>
            </a:pPr>
            <a:r>
              <a:rPr lang="en-US" sz="2400" dirty="0"/>
              <a:t>Options for Domestic and Domestic and International Plans</a:t>
            </a:r>
          </a:p>
          <a:p>
            <a:pPr marL="342900" indent="-342900">
              <a:buFont typeface="Arial" panose="020B0604020202020204" pitchFamily="34" charset="0"/>
              <a:buChar char="•"/>
            </a:pPr>
            <a:r>
              <a:rPr lang="en-US" sz="2400" dirty="0"/>
              <a:t>Minutes are pooled by same plan type and country</a:t>
            </a:r>
          </a:p>
          <a:p>
            <a:pPr marL="342900" indent="-342900">
              <a:buFont typeface="Arial" panose="020B0604020202020204" pitchFamily="34" charset="0"/>
              <a:buChar char="•"/>
            </a:pPr>
            <a:r>
              <a:rPr lang="en-US" sz="2400" dirty="0"/>
              <a:t>All users in that </a:t>
            </a:r>
            <a:r>
              <a:rPr lang="en-US" sz="2400" dirty="0" err="1"/>
              <a:t>plan+country</a:t>
            </a:r>
            <a:r>
              <a:rPr lang="en-US" sz="2400" dirty="0"/>
              <a:t> share the pool</a:t>
            </a:r>
          </a:p>
          <a:p>
            <a:pPr marL="342900" indent="-342900">
              <a:buFont typeface="Arial" panose="020B0604020202020204" pitchFamily="34" charset="0"/>
              <a:buChar char="•"/>
            </a:pPr>
            <a:r>
              <a:rPr lang="en-US" sz="2400" dirty="0"/>
              <a:t>Only outbound PSTN calls count against minutes</a:t>
            </a:r>
          </a:p>
          <a:p>
            <a:pPr marL="342900" indent="-342900">
              <a:buFont typeface="Arial" panose="020B0604020202020204" pitchFamily="34" charset="0"/>
              <a:buChar char="•"/>
            </a:pPr>
            <a:r>
              <a:rPr lang="en-US" sz="2400" dirty="0"/>
              <a:t>“overrun” will use Communications Credits (if setup)</a:t>
            </a:r>
          </a:p>
          <a:p>
            <a:pPr marL="342900" indent="-342900">
              <a:buFont typeface="Arial" panose="020B0604020202020204" pitchFamily="34" charset="0"/>
              <a:buChar char="•"/>
            </a:pPr>
            <a:r>
              <a:rPr lang="en-US" sz="2400" dirty="0"/>
              <a:t>Premium rate numbers may be blocked or charged extra – varies by country</a:t>
            </a:r>
          </a:p>
        </p:txBody>
      </p:sp>
      <p:pic>
        <p:nvPicPr>
          <p:cNvPr id="5" name="Picture 4">
            <a:extLst>
              <a:ext uri="{FF2B5EF4-FFF2-40B4-BE49-F238E27FC236}">
                <a16:creationId xmlns:a16="http://schemas.microsoft.com/office/drawing/2014/main" id="{791F5347-D2D5-47C5-9A64-C77C116EA2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1011198"/>
            <a:ext cx="5755326" cy="4249571"/>
          </a:xfrm>
          <a:prstGeom prst="rect">
            <a:avLst/>
          </a:prstGeom>
        </p:spPr>
      </p:pic>
    </p:spTree>
    <p:extLst>
      <p:ext uri="{BB962C8B-B14F-4D97-AF65-F5344CB8AC3E}">
        <p14:creationId xmlns:p14="http://schemas.microsoft.com/office/powerpoint/2010/main" val="423081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278C641-EDE4-4C33-A9A8-1C41B3D38D32}"/>
              </a:ext>
            </a:extLst>
          </p:cNvPr>
          <p:cNvSpPr>
            <a:spLocks noGrp="1"/>
          </p:cNvSpPr>
          <p:nvPr>
            <p:ph type="title"/>
          </p:nvPr>
        </p:nvSpPr>
        <p:spPr>
          <a:xfrm>
            <a:off x="269240" y="294379"/>
            <a:ext cx="11655840" cy="899665"/>
          </a:xfrm>
        </p:spPr>
        <p:txBody>
          <a:bodyPr/>
          <a:lstStyle/>
          <a:p>
            <a:r>
              <a:rPr lang="en-US"/>
              <a:t>Direct Routing</a:t>
            </a:r>
          </a:p>
        </p:txBody>
      </p:sp>
      <p:sp>
        <p:nvSpPr>
          <p:cNvPr id="9" name="Content Placeholder 8">
            <a:extLst>
              <a:ext uri="{FF2B5EF4-FFF2-40B4-BE49-F238E27FC236}">
                <a16:creationId xmlns:a16="http://schemas.microsoft.com/office/drawing/2014/main" id="{381DC03C-DA89-4F59-B7F5-BD0E625D55E7}"/>
              </a:ext>
            </a:extLst>
          </p:cNvPr>
          <p:cNvSpPr>
            <a:spLocks noGrp="1"/>
          </p:cNvSpPr>
          <p:nvPr>
            <p:ph sz="quarter" idx="4294967295"/>
          </p:nvPr>
        </p:nvSpPr>
        <p:spPr>
          <a:xfrm>
            <a:off x="767858" y="4940264"/>
            <a:ext cx="5223008" cy="1700212"/>
          </a:xfrm>
          <a:ln>
            <a:noFill/>
          </a:ln>
        </p:spPr>
        <p:txBody>
          <a:bodyPr>
            <a:normAutofit/>
          </a:bodyPr>
          <a:lstStyle/>
          <a:p>
            <a:pPr marL="0" indent="0">
              <a:lnSpc>
                <a:spcPct val="100000"/>
              </a:lnSpc>
              <a:spcBef>
                <a:spcPts val="936"/>
              </a:spcBef>
              <a:buNone/>
            </a:pPr>
            <a:br>
              <a:rPr lang="en-US" sz="1400" dirty="0">
                <a:solidFill>
                  <a:srgbClr val="2F2F2F"/>
                </a:solidFill>
                <a:latin typeface="+mn-lt"/>
              </a:rPr>
            </a:br>
            <a:r>
              <a:rPr lang="en-US" sz="1400" b="1" dirty="0">
                <a:solidFill>
                  <a:srgbClr val="2C292A"/>
                </a:solidFill>
                <a:latin typeface="+mn-lt"/>
              </a:rPr>
              <a:t>Direct Routing </a:t>
            </a:r>
            <a:r>
              <a:rPr lang="en-US" sz="1400" dirty="0">
                <a:solidFill>
                  <a:srgbClr val="2C292A"/>
                </a:solidFill>
                <a:latin typeface="+mn-lt"/>
              </a:rPr>
              <a:t>in Office 365 allows customers to connect their SIP trunks directly from their network. Customers can work with their local Telecommunications provider to enable Microsoft Teams users to make and receive telephone calls.</a:t>
            </a:r>
          </a:p>
        </p:txBody>
      </p:sp>
      <p:sp>
        <p:nvSpPr>
          <p:cNvPr id="3" name="Rectangle: Rounded Corners 2">
            <a:extLst>
              <a:ext uri="{FF2B5EF4-FFF2-40B4-BE49-F238E27FC236}">
                <a16:creationId xmlns:a16="http://schemas.microsoft.com/office/drawing/2014/main" id="{7D3F40C5-D068-41D7-A939-4A0E6AE3A3BC}"/>
              </a:ext>
            </a:extLst>
          </p:cNvPr>
          <p:cNvSpPr/>
          <p:nvPr/>
        </p:nvSpPr>
        <p:spPr bwMode="auto">
          <a:xfrm>
            <a:off x="3841593" y="1518083"/>
            <a:ext cx="3640215" cy="1489639"/>
          </a:xfrm>
          <a:prstGeom prst="roundRect">
            <a:avLst>
              <a:gd name="adj" fmla="val 0"/>
            </a:avLst>
          </a:prstGeom>
          <a:solidFill>
            <a:schemeClr val="bg2"/>
          </a:solidFill>
          <a:ln w="12700">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A8281B27-929C-44B8-ADF5-3913FF0EB637}"/>
              </a:ext>
            </a:extLst>
          </p:cNvPr>
          <p:cNvSpPr/>
          <p:nvPr/>
        </p:nvSpPr>
        <p:spPr bwMode="auto">
          <a:xfrm>
            <a:off x="840326" y="1710867"/>
            <a:ext cx="1344637" cy="1153206"/>
          </a:xfrm>
          <a:prstGeom prst="roundRect">
            <a:avLst>
              <a:gd name="adj" fmla="val 0"/>
            </a:avLst>
          </a:prstGeom>
          <a:solidFill>
            <a:schemeClr val="bg2"/>
          </a:solidFill>
          <a:ln w="12700">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4572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PSTN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Provider</a:t>
            </a:r>
          </a:p>
        </p:txBody>
      </p:sp>
      <p:sp>
        <p:nvSpPr>
          <p:cNvPr id="10" name="TextBox 9">
            <a:extLst>
              <a:ext uri="{FF2B5EF4-FFF2-40B4-BE49-F238E27FC236}">
                <a16:creationId xmlns:a16="http://schemas.microsoft.com/office/drawing/2014/main" id="{1C853F1A-D22A-46B4-8EDE-EE7FCE058938}"/>
              </a:ext>
            </a:extLst>
          </p:cNvPr>
          <p:cNvSpPr txBox="1"/>
          <p:nvPr/>
        </p:nvSpPr>
        <p:spPr>
          <a:xfrm>
            <a:off x="9531711" y="2291203"/>
            <a:ext cx="1642555" cy="483557"/>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mn-cs"/>
              </a:rPr>
              <a:t>Phone System </a:t>
            </a:r>
          </a:p>
        </p:txBody>
      </p:sp>
      <p:sp>
        <p:nvSpPr>
          <p:cNvPr id="36" name="Freeform 146">
            <a:extLst>
              <a:ext uri="{FF2B5EF4-FFF2-40B4-BE49-F238E27FC236}">
                <a16:creationId xmlns:a16="http://schemas.microsoft.com/office/drawing/2014/main" id="{2ABE7841-7412-0C4F-A2FD-2376AACD213B}"/>
              </a:ext>
            </a:extLst>
          </p:cNvPr>
          <p:cNvSpPr>
            <a:spLocks noChangeAspect="1"/>
          </p:cNvSpPr>
          <p:nvPr/>
        </p:nvSpPr>
        <p:spPr bwMode="auto">
          <a:xfrm>
            <a:off x="9268395" y="1446510"/>
            <a:ext cx="2135297" cy="164912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rgbClr val="73737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chemeClr val="accent1"/>
              </a:solidFill>
              <a:effectLst/>
              <a:uLnTx/>
              <a:uFillTx/>
              <a:latin typeface="Segoe UI Light"/>
              <a:ea typeface="Segoe UI" pitchFamily="34" charset="0"/>
              <a:cs typeface="Segoe UI" pitchFamily="34" charset="0"/>
            </a:endParaRPr>
          </a:p>
        </p:txBody>
      </p:sp>
      <p:sp>
        <p:nvSpPr>
          <p:cNvPr id="37" name="Freeform 5">
            <a:extLst>
              <a:ext uri="{FF2B5EF4-FFF2-40B4-BE49-F238E27FC236}">
                <a16:creationId xmlns:a16="http://schemas.microsoft.com/office/drawing/2014/main" id="{3147D4B8-997C-C84D-8FD5-E511FA838BFF}"/>
              </a:ext>
            </a:extLst>
          </p:cNvPr>
          <p:cNvSpPr>
            <a:spLocks noEditPoints="1"/>
          </p:cNvSpPr>
          <p:nvPr/>
        </p:nvSpPr>
        <p:spPr bwMode="auto">
          <a:xfrm>
            <a:off x="10176701" y="3762359"/>
            <a:ext cx="318683" cy="35606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Semilight"/>
              <a:ea typeface="+mn-ea"/>
              <a:cs typeface="+mn-cs"/>
            </a:endParaRPr>
          </a:p>
        </p:txBody>
      </p:sp>
      <p:cxnSp>
        <p:nvCxnSpPr>
          <p:cNvPr id="6" name="Straight Connector 5">
            <a:extLst>
              <a:ext uri="{FF2B5EF4-FFF2-40B4-BE49-F238E27FC236}">
                <a16:creationId xmlns:a16="http://schemas.microsoft.com/office/drawing/2014/main" id="{DBB8453D-1146-C148-86DA-707A9AACC3CA}"/>
              </a:ext>
            </a:extLst>
          </p:cNvPr>
          <p:cNvCxnSpPr>
            <a:cxnSpLocks/>
          </p:cNvCxnSpPr>
          <p:nvPr/>
        </p:nvCxnSpPr>
        <p:spPr>
          <a:xfrm>
            <a:off x="7487163" y="2291112"/>
            <a:ext cx="1775878" cy="0"/>
          </a:xfrm>
          <a:prstGeom prst="line">
            <a:avLst/>
          </a:prstGeom>
          <a:ln w="12700">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436957C-5E80-CC4F-94E8-3945E947F44B}"/>
              </a:ext>
            </a:extLst>
          </p:cNvPr>
          <p:cNvSpPr/>
          <p:nvPr/>
        </p:nvSpPr>
        <p:spPr>
          <a:xfrm>
            <a:off x="2617233" y="2436692"/>
            <a:ext cx="922047" cy="187744"/>
          </a:xfrm>
          <a:prstGeom prst="rect">
            <a:avLst/>
          </a:prstGeom>
        </p:spPr>
        <p:txBody>
          <a:bodyPr wrap="none">
            <a:spAutoFit/>
          </a:bodyPr>
          <a:lstStyle/>
          <a:p>
            <a:pPr marL="0" marR="0" lvl="0" indent="0" algn="ctr" defTabSz="914102" rtl="0" eaLnBrk="1" fontAlgn="base" latinLnBrk="0" hangingPunct="1">
              <a:lnSpc>
                <a:spcPct val="5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Segoe UI" pitchFamily="34" charset="0"/>
                <a:cs typeface="Segoe UI" pitchFamily="34" charset="0"/>
              </a:rPr>
              <a:t>Voice Trunk</a:t>
            </a:r>
          </a:p>
        </p:txBody>
      </p:sp>
      <p:sp>
        <p:nvSpPr>
          <p:cNvPr id="39" name="Rectangle 38">
            <a:extLst>
              <a:ext uri="{FF2B5EF4-FFF2-40B4-BE49-F238E27FC236}">
                <a16:creationId xmlns:a16="http://schemas.microsoft.com/office/drawing/2014/main" id="{2B0ABC9D-8BE8-0D43-90D4-62D363EA6EF6}"/>
              </a:ext>
            </a:extLst>
          </p:cNvPr>
          <p:cNvSpPr/>
          <p:nvPr/>
        </p:nvSpPr>
        <p:spPr>
          <a:xfrm>
            <a:off x="8037510" y="2342820"/>
            <a:ext cx="675185" cy="187744"/>
          </a:xfrm>
          <a:prstGeom prst="rect">
            <a:avLst/>
          </a:prstGeom>
        </p:spPr>
        <p:txBody>
          <a:bodyPr wrap="none">
            <a:spAutoFit/>
          </a:bodyPr>
          <a:lstStyle/>
          <a:p>
            <a:pPr marL="0" marR="0" lvl="0" indent="0" algn="ctr" defTabSz="914102" rtl="0" eaLnBrk="1" fontAlgn="base" latinLnBrk="0" hangingPunct="1">
              <a:lnSpc>
                <a:spcPct val="5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Internet</a:t>
            </a:r>
          </a:p>
        </p:txBody>
      </p:sp>
      <p:cxnSp>
        <p:nvCxnSpPr>
          <p:cNvPr id="50" name="Straight Connector 49">
            <a:extLst>
              <a:ext uri="{FF2B5EF4-FFF2-40B4-BE49-F238E27FC236}">
                <a16:creationId xmlns:a16="http://schemas.microsoft.com/office/drawing/2014/main" id="{6ACB2248-16B0-2C4E-80C7-8D834F510773}"/>
              </a:ext>
            </a:extLst>
          </p:cNvPr>
          <p:cNvCxnSpPr>
            <a:cxnSpLocks/>
          </p:cNvCxnSpPr>
          <p:nvPr/>
        </p:nvCxnSpPr>
        <p:spPr>
          <a:xfrm>
            <a:off x="10336043" y="3105462"/>
            <a:ext cx="0" cy="587383"/>
          </a:xfrm>
          <a:prstGeom prst="line">
            <a:avLst/>
          </a:prstGeom>
          <a:ln w="12700">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6C305BC-5120-144E-950B-76A048437B69}"/>
              </a:ext>
            </a:extLst>
          </p:cNvPr>
          <p:cNvSpPr txBox="1"/>
          <p:nvPr/>
        </p:nvSpPr>
        <p:spPr>
          <a:xfrm>
            <a:off x="6423627" y="1631066"/>
            <a:ext cx="860234" cy="1058697"/>
          </a:xfrm>
          <a:prstGeom prst="rect">
            <a:avLst/>
          </a:prstGeom>
          <a:noFill/>
          <a:ln w="12700">
            <a:solidFill>
              <a:schemeClr val="accent1"/>
            </a:solidFill>
          </a:ln>
        </p:spPr>
        <p:txBody>
          <a:bodyPr wrap="square" lIns="179285" tIns="143428" rIns="179285" bIns="143428" rtlCol="0" anchor="b">
            <a:noAutofit/>
          </a:bodyPr>
          <a:lstStyle/>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20" normalizeH="0" baseline="0" noProof="0">
                <a:ln>
                  <a:noFill/>
                </a:ln>
                <a:solidFill>
                  <a:schemeClr val="accent1"/>
                </a:solidFill>
                <a:effectLst/>
                <a:uLnTx/>
                <a:uFillTx/>
                <a:latin typeface="Segoe UI"/>
                <a:ea typeface="+mn-ea"/>
                <a:cs typeface="+mn-cs"/>
              </a:rPr>
              <a:t>Phone #</a:t>
            </a:r>
          </a:p>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20" normalizeH="0" baseline="0" noProof="0">
                <a:ln>
                  <a:noFill/>
                </a:ln>
                <a:solidFill>
                  <a:schemeClr val="accent1"/>
                </a:solidFill>
                <a:effectLst/>
                <a:uLnTx/>
                <a:uFillTx/>
                <a:latin typeface="Segoe UI"/>
                <a:ea typeface="+mn-ea"/>
                <a:cs typeface="+mn-cs"/>
              </a:rPr>
              <a:t>Ranges</a:t>
            </a:r>
          </a:p>
        </p:txBody>
      </p:sp>
      <p:sp>
        <p:nvSpPr>
          <p:cNvPr id="45" name="TextBox 44">
            <a:extLst>
              <a:ext uri="{FF2B5EF4-FFF2-40B4-BE49-F238E27FC236}">
                <a16:creationId xmlns:a16="http://schemas.microsoft.com/office/drawing/2014/main" id="{7CE1CA7B-B4CF-A443-8562-A0A12FD3DE06}"/>
              </a:ext>
            </a:extLst>
          </p:cNvPr>
          <p:cNvSpPr txBox="1"/>
          <p:nvPr/>
        </p:nvSpPr>
        <p:spPr>
          <a:xfrm>
            <a:off x="4039540" y="1634247"/>
            <a:ext cx="2272349" cy="1055516"/>
          </a:xfrm>
          <a:prstGeom prst="rect">
            <a:avLst/>
          </a:prstGeom>
          <a:noFill/>
          <a:ln w="12700">
            <a:solidFill>
              <a:schemeClr val="accent1"/>
            </a:solidFill>
          </a:ln>
        </p:spPr>
        <p:txBody>
          <a:bodyPr wrap="square" lIns="179285" tIns="143428" rIns="179285" bIns="143428" rtlCol="0" anchor="b">
            <a:noAutofit/>
          </a:bodyPr>
          <a:lstStyle/>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Certified Session Border </a:t>
            </a:r>
          </a:p>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Controller(s)</a:t>
            </a:r>
          </a:p>
        </p:txBody>
      </p:sp>
      <p:grpSp>
        <p:nvGrpSpPr>
          <p:cNvPr id="25" name="Group 24">
            <a:extLst>
              <a:ext uri="{FF2B5EF4-FFF2-40B4-BE49-F238E27FC236}">
                <a16:creationId xmlns:a16="http://schemas.microsoft.com/office/drawing/2014/main" id="{A193774F-C78C-2C42-91DE-EC5F58C0FFA9}"/>
              </a:ext>
            </a:extLst>
          </p:cNvPr>
          <p:cNvGrpSpPr>
            <a:grpSpLocks noChangeAspect="1"/>
          </p:cNvGrpSpPr>
          <p:nvPr/>
        </p:nvGrpSpPr>
        <p:grpSpPr>
          <a:xfrm>
            <a:off x="1378078" y="1850943"/>
            <a:ext cx="269131" cy="457200"/>
            <a:chOff x="10668000" y="1393825"/>
            <a:chExt cx="527050" cy="895350"/>
          </a:xfrm>
        </p:grpSpPr>
        <p:sp>
          <p:nvSpPr>
            <p:cNvPr id="26" name="Oval 25">
              <a:extLst>
                <a:ext uri="{FF2B5EF4-FFF2-40B4-BE49-F238E27FC236}">
                  <a16:creationId xmlns:a16="http://schemas.microsoft.com/office/drawing/2014/main" id="{AD9B685D-660B-174C-9622-B3715017A09F}"/>
                </a:ext>
              </a:extLst>
            </p:cNvPr>
            <p:cNvSpPr/>
            <p:nvPr/>
          </p:nvSpPr>
          <p:spPr bwMode="auto">
            <a:xfrm>
              <a:off x="10690225" y="1393825"/>
              <a:ext cx="203200" cy="20320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58253390-3D20-D940-AD72-3B01C22AF2DA}"/>
                </a:ext>
              </a:extLst>
            </p:cNvPr>
            <p:cNvSpPr/>
            <p:nvPr/>
          </p:nvSpPr>
          <p:spPr bwMode="auto">
            <a:xfrm>
              <a:off x="10690225" y="2085975"/>
              <a:ext cx="203200" cy="20320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C6F91900-808C-D14B-AE99-A3C9216FF605}"/>
                </a:ext>
              </a:extLst>
            </p:cNvPr>
            <p:cNvSpPr/>
            <p:nvPr/>
          </p:nvSpPr>
          <p:spPr bwMode="auto">
            <a:xfrm>
              <a:off x="10991850" y="1911350"/>
              <a:ext cx="203200" cy="20320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FD669D06-425D-4245-A8ED-D98F78BA9093}"/>
                </a:ext>
              </a:extLst>
            </p:cNvPr>
            <p:cNvSpPr/>
            <p:nvPr/>
          </p:nvSpPr>
          <p:spPr bwMode="auto">
            <a:xfrm>
              <a:off x="10991850" y="1565275"/>
              <a:ext cx="203200" cy="20320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1B12A6A0-538E-254E-8551-C6455FE013E1}"/>
                </a:ext>
              </a:extLst>
            </p:cNvPr>
            <p:cNvSpPr/>
            <p:nvPr/>
          </p:nvSpPr>
          <p:spPr bwMode="auto">
            <a:xfrm>
              <a:off x="10668000" y="1717675"/>
              <a:ext cx="247650" cy="24765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92694A41-81BD-FA42-BB7F-2316E9B5671F}"/>
                </a:ext>
              </a:extLst>
            </p:cNvPr>
            <p:cNvCxnSpPr/>
            <p:nvPr/>
          </p:nvCxnSpPr>
          <p:spPr>
            <a:xfrm>
              <a:off x="10791825" y="1597025"/>
              <a:ext cx="0" cy="12065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1B6AC12-18DB-1247-8DF6-B93639E6457D}"/>
                </a:ext>
              </a:extLst>
            </p:cNvPr>
            <p:cNvCxnSpPr/>
            <p:nvPr/>
          </p:nvCxnSpPr>
          <p:spPr>
            <a:xfrm>
              <a:off x="10791825" y="1966190"/>
              <a:ext cx="0" cy="12065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77E154-040C-434A-8BA0-CE16D2CD4361}"/>
                </a:ext>
              </a:extLst>
            </p:cNvPr>
            <p:cNvCxnSpPr/>
            <p:nvPr/>
          </p:nvCxnSpPr>
          <p:spPr>
            <a:xfrm flipH="1">
              <a:off x="10895906" y="1717148"/>
              <a:ext cx="109141" cy="6141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4812DD-1612-044C-8462-714CDAD77498}"/>
                </a:ext>
              </a:extLst>
            </p:cNvPr>
            <p:cNvCxnSpPr/>
            <p:nvPr/>
          </p:nvCxnSpPr>
          <p:spPr>
            <a:xfrm>
              <a:off x="10905558" y="1903102"/>
              <a:ext cx="101228" cy="56965"/>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AE8BF903-0EDF-2342-AE97-E5B033D2371F}"/>
              </a:ext>
            </a:extLst>
          </p:cNvPr>
          <p:cNvGrpSpPr>
            <a:grpSpLocks noChangeAspect="1"/>
          </p:cNvGrpSpPr>
          <p:nvPr/>
        </p:nvGrpSpPr>
        <p:grpSpPr>
          <a:xfrm>
            <a:off x="4946164" y="1815013"/>
            <a:ext cx="459100" cy="274320"/>
            <a:chOff x="1275510" y="6224584"/>
            <a:chExt cx="508602" cy="303898"/>
          </a:xfrm>
        </p:grpSpPr>
        <p:grpSp>
          <p:nvGrpSpPr>
            <p:cNvPr id="49" name="Group 48">
              <a:extLst>
                <a:ext uri="{FF2B5EF4-FFF2-40B4-BE49-F238E27FC236}">
                  <a16:creationId xmlns:a16="http://schemas.microsoft.com/office/drawing/2014/main" id="{2692D025-764E-954D-96A5-8E5B7234AFFD}"/>
                </a:ext>
              </a:extLst>
            </p:cNvPr>
            <p:cNvGrpSpPr/>
            <p:nvPr/>
          </p:nvGrpSpPr>
          <p:grpSpPr>
            <a:xfrm>
              <a:off x="1275510" y="6224584"/>
              <a:ext cx="508602" cy="151498"/>
              <a:chOff x="551886" y="4945335"/>
              <a:chExt cx="508602" cy="151498"/>
            </a:xfrm>
          </p:grpSpPr>
          <p:sp>
            <p:nvSpPr>
              <p:cNvPr id="61" name="Rectangle 60">
                <a:extLst>
                  <a:ext uri="{FF2B5EF4-FFF2-40B4-BE49-F238E27FC236}">
                    <a16:creationId xmlns:a16="http://schemas.microsoft.com/office/drawing/2014/main" id="{5954A545-A11F-704E-9F41-38CF7975E04E}"/>
                  </a:ext>
                </a:extLst>
              </p:cNvPr>
              <p:cNvSpPr/>
              <p:nvPr/>
            </p:nvSpPr>
            <p:spPr bwMode="auto">
              <a:xfrm>
                <a:off x="551886" y="4945335"/>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B2F25C7D-61EF-B146-88CF-E03822DAB4D7}"/>
                  </a:ext>
                </a:extLst>
              </p:cNvPr>
              <p:cNvSpPr/>
              <p:nvPr/>
            </p:nvSpPr>
            <p:spPr bwMode="auto">
              <a:xfrm flipH="1">
                <a:off x="955040" y="4993640"/>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60337BE2-DD0D-514C-8ADF-43B446432477}"/>
                  </a:ext>
                </a:extLst>
              </p:cNvPr>
              <p:cNvCxnSpPr/>
              <p:nvPr/>
            </p:nvCxnSpPr>
            <p:spPr>
              <a:xfrm>
                <a:off x="625475" y="5019675"/>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5CACCE3-CB7F-7148-AD78-983F620A4118}"/>
                </a:ext>
              </a:extLst>
            </p:cNvPr>
            <p:cNvGrpSpPr/>
            <p:nvPr/>
          </p:nvGrpSpPr>
          <p:grpSpPr>
            <a:xfrm>
              <a:off x="1275510" y="6376984"/>
              <a:ext cx="508602" cy="151498"/>
              <a:chOff x="551886" y="4945335"/>
              <a:chExt cx="508602" cy="151498"/>
            </a:xfrm>
          </p:grpSpPr>
          <p:sp>
            <p:nvSpPr>
              <p:cNvPr id="58" name="Rectangle 57">
                <a:extLst>
                  <a:ext uri="{FF2B5EF4-FFF2-40B4-BE49-F238E27FC236}">
                    <a16:creationId xmlns:a16="http://schemas.microsoft.com/office/drawing/2014/main" id="{AD4D2452-C709-8C47-98F9-64E75F3E93F0}"/>
                  </a:ext>
                </a:extLst>
              </p:cNvPr>
              <p:cNvSpPr/>
              <p:nvPr/>
            </p:nvSpPr>
            <p:spPr bwMode="auto">
              <a:xfrm>
                <a:off x="551886" y="4945335"/>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CDD371D9-9E47-4143-8525-26826682FA35}"/>
                  </a:ext>
                </a:extLst>
              </p:cNvPr>
              <p:cNvSpPr/>
              <p:nvPr/>
            </p:nvSpPr>
            <p:spPr bwMode="auto">
              <a:xfrm flipH="1">
                <a:off x="955040" y="4993640"/>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7BA561F-C871-EF42-898F-A95571A10263}"/>
                  </a:ext>
                </a:extLst>
              </p:cNvPr>
              <p:cNvCxnSpPr/>
              <p:nvPr/>
            </p:nvCxnSpPr>
            <p:spPr>
              <a:xfrm>
                <a:off x="625475" y="5019675"/>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4" name="Freeform 5">
            <a:extLst>
              <a:ext uri="{FF2B5EF4-FFF2-40B4-BE49-F238E27FC236}">
                <a16:creationId xmlns:a16="http://schemas.microsoft.com/office/drawing/2014/main" id="{49867086-2A78-414F-A041-703E8CA2F198}"/>
              </a:ext>
            </a:extLst>
          </p:cNvPr>
          <p:cNvSpPr>
            <a:spLocks noChangeAspect="1" noEditPoints="1"/>
          </p:cNvSpPr>
          <p:nvPr/>
        </p:nvSpPr>
        <p:spPr bwMode="auto">
          <a:xfrm>
            <a:off x="6743784" y="1769293"/>
            <a:ext cx="219920"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chemeClr val="accent1"/>
              </a:solidFill>
              <a:latin typeface="Segoe UI Semilight"/>
            </a:endParaRPr>
          </a:p>
        </p:txBody>
      </p:sp>
      <p:grpSp>
        <p:nvGrpSpPr>
          <p:cNvPr id="104" name="Group 103">
            <a:extLst>
              <a:ext uri="{FF2B5EF4-FFF2-40B4-BE49-F238E27FC236}">
                <a16:creationId xmlns:a16="http://schemas.microsoft.com/office/drawing/2014/main" id="{E859E1CC-253C-9943-B219-53C4BAB9626C}"/>
              </a:ext>
            </a:extLst>
          </p:cNvPr>
          <p:cNvGrpSpPr/>
          <p:nvPr/>
        </p:nvGrpSpPr>
        <p:grpSpPr>
          <a:xfrm>
            <a:off x="9992104" y="1893438"/>
            <a:ext cx="721769" cy="476477"/>
            <a:chOff x="5210093" y="3000851"/>
            <a:chExt cx="405488" cy="267684"/>
          </a:xfrm>
        </p:grpSpPr>
        <p:grpSp>
          <p:nvGrpSpPr>
            <p:cNvPr id="105" name="Group 104">
              <a:extLst>
                <a:ext uri="{FF2B5EF4-FFF2-40B4-BE49-F238E27FC236}">
                  <a16:creationId xmlns:a16="http://schemas.microsoft.com/office/drawing/2014/main" id="{A1339428-F3D5-4149-BEA3-0D533B96E9C0}"/>
                </a:ext>
              </a:extLst>
            </p:cNvPr>
            <p:cNvGrpSpPr/>
            <p:nvPr/>
          </p:nvGrpSpPr>
          <p:grpSpPr>
            <a:xfrm>
              <a:off x="5238668" y="3000851"/>
              <a:ext cx="376913" cy="267684"/>
              <a:chOff x="5238668" y="3000851"/>
              <a:chExt cx="351767" cy="249825"/>
            </a:xfrm>
          </p:grpSpPr>
          <p:sp>
            <p:nvSpPr>
              <p:cNvPr id="135" name="Rectangle 134">
                <a:extLst>
                  <a:ext uri="{FF2B5EF4-FFF2-40B4-BE49-F238E27FC236}">
                    <a16:creationId xmlns:a16="http://schemas.microsoft.com/office/drawing/2014/main" id="{B0B2754E-5206-AF48-8F66-AA6BBE19480C}"/>
                  </a:ext>
                </a:extLst>
              </p:cNvPr>
              <p:cNvSpPr>
                <a:spLocks noChangeArrowheads="1"/>
              </p:cNvSpPr>
              <p:nvPr/>
            </p:nvSpPr>
            <p:spPr bwMode="auto">
              <a:xfrm>
                <a:off x="5238668" y="3000851"/>
                <a:ext cx="351767" cy="198137"/>
              </a:xfrm>
              <a:prstGeom prst="rect">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Semilight"/>
                  <a:ea typeface="+mn-ea"/>
                  <a:cs typeface="+mn-cs"/>
                </a:endParaRPr>
              </a:p>
            </p:txBody>
          </p:sp>
          <p:sp>
            <p:nvSpPr>
              <p:cNvPr id="136" name="Line 7">
                <a:extLst>
                  <a:ext uri="{FF2B5EF4-FFF2-40B4-BE49-F238E27FC236}">
                    <a16:creationId xmlns:a16="http://schemas.microsoft.com/office/drawing/2014/main" id="{1D3A53EF-AE21-674C-9837-AAEBCDCEE456}"/>
                  </a:ext>
                </a:extLst>
              </p:cNvPr>
              <p:cNvSpPr>
                <a:spLocks noChangeShapeType="1"/>
              </p:cNvSpPr>
              <p:nvPr/>
            </p:nvSpPr>
            <p:spPr bwMode="auto">
              <a:xfrm>
                <a:off x="5413834" y="3198988"/>
                <a:ext cx="0" cy="51688"/>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Semilight"/>
                  <a:ea typeface="+mn-ea"/>
                  <a:cs typeface="+mn-cs"/>
                </a:endParaRPr>
              </a:p>
            </p:txBody>
          </p:sp>
          <p:sp>
            <p:nvSpPr>
              <p:cNvPr id="137" name="Line 8">
                <a:extLst>
                  <a:ext uri="{FF2B5EF4-FFF2-40B4-BE49-F238E27FC236}">
                    <a16:creationId xmlns:a16="http://schemas.microsoft.com/office/drawing/2014/main" id="{69778A95-711A-6440-B2E5-F8017AA960B4}"/>
                  </a:ext>
                </a:extLst>
              </p:cNvPr>
              <p:cNvSpPr>
                <a:spLocks noChangeShapeType="1"/>
              </p:cNvSpPr>
              <p:nvPr/>
            </p:nvSpPr>
            <p:spPr bwMode="auto">
              <a:xfrm>
                <a:off x="5353531" y="3250676"/>
                <a:ext cx="123477"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Semilight"/>
                  <a:ea typeface="+mn-ea"/>
                  <a:cs typeface="+mn-cs"/>
                </a:endParaRPr>
              </a:p>
            </p:txBody>
          </p:sp>
        </p:grpSp>
        <p:grpSp>
          <p:nvGrpSpPr>
            <p:cNvPr id="126" name="Group 125">
              <a:extLst>
                <a:ext uri="{FF2B5EF4-FFF2-40B4-BE49-F238E27FC236}">
                  <a16:creationId xmlns:a16="http://schemas.microsoft.com/office/drawing/2014/main" id="{72DFB2C5-9FEA-F34B-B4D5-42EE2CAAE62B}"/>
                </a:ext>
              </a:extLst>
            </p:cNvPr>
            <p:cNvGrpSpPr/>
            <p:nvPr/>
          </p:nvGrpSpPr>
          <p:grpSpPr>
            <a:xfrm>
              <a:off x="5210093" y="3129453"/>
              <a:ext cx="82216" cy="139082"/>
              <a:chOff x="3442264" y="1581150"/>
              <a:chExt cx="190500" cy="322263"/>
            </a:xfrm>
          </p:grpSpPr>
          <p:sp>
            <p:nvSpPr>
              <p:cNvPr id="127" name="Freeform 6">
                <a:extLst>
                  <a:ext uri="{FF2B5EF4-FFF2-40B4-BE49-F238E27FC236}">
                    <a16:creationId xmlns:a16="http://schemas.microsoft.com/office/drawing/2014/main" id="{31EBDB7B-B298-FC4C-AE13-46506B0598DD}"/>
                  </a:ext>
                </a:extLst>
              </p:cNvPr>
              <p:cNvSpPr>
                <a:spLocks/>
              </p:cNvSpPr>
              <p:nvPr/>
            </p:nvSpPr>
            <p:spPr bwMode="auto">
              <a:xfrm>
                <a:off x="3442264" y="1581150"/>
                <a:ext cx="190500" cy="322263"/>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solidFill>
                <a:srgbClr val="FFFFFF"/>
              </a:solid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solidFill>
                    <a:schemeClr val="accent1"/>
                  </a:solidFill>
                </a:endParaRPr>
              </a:p>
            </p:txBody>
          </p:sp>
          <p:sp>
            <p:nvSpPr>
              <p:cNvPr id="128" name="Line 9">
                <a:extLst>
                  <a:ext uri="{FF2B5EF4-FFF2-40B4-BE49-F238E27FC236}">
                    <a16:creationId xmlns:a16="http://schemas.microsoft.com/office/drawing/2014/main" id="{079AC2EB-BA5C-D143-A3EA-8B1B15ED249C}"/>
                  </a:ext>
                </a:extLst>
              </p:cNvPr>
              <p:cNvSpPr>
                <a:spLocks noChangeShapeType="1"/>
              </p:cNvSpPr>
              <p:nvPr/>
            </p:nvSpPr>
            <p:spPr bwMode="auto">
              <a:xfrm flipH="1">
                <a:off x="3516876" y="1835150"/>
                <a:ext cx="44451"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solidFill>
                    <a:schemeClr val="accent1"/>
                  </a:solidFill>
                </a:endParaRPr>
              </a:p>
            </p:txBody>
          </p:sp>
        </p:grpSp>
        <p:grpSp>
          <p:nvGrpSpPr>
            <p:cNvPr id="107" name="Group 106">
              <a:extLst>
                <a:ext uri="{FF2B5EF4-FFF2-40B4-BE49-F238E27FC236}">
                  <a16:creationId xmlns:a16="http://schemas.microsoft.com/office/drawing/2014/main" id="{44DC6E06-B668-6444-860C-410175736384}"/>
                </a:ext>
              </a:extLst>
            </p:cNvPr>
            <p:cNvGrpSpPr/>
            <p:nvPr/>
          </p:nvGrpSpPr>
          <p:grpSpPr>
            <a:xfrm>
              <a:off x="5319285" y="3025449"/>
              <a:ext cx="227104" cy="166291"/>
              <a:chOff x="943795" y="2713238"/>
              <a:chExt cx="1103782" cy="808217"/>
            </a:xfrm>
          </p:grpSpPr>
          <p:grpSp>
            <p:nvGrpSpPr>
              <p:cNvPr id="108" name="Group 107">
                <a:extLst>
                  <a:ext uri="{FF2B5EF4-FFF2-40B4-BE49-F238E27FC236}">
                    <a16:creationId xmlns:a16="http://schemas.microsoft.com/office/drawing/2014/main" id="{74C64864-1EF9-654F-9053-39EE26584A78}"/>
                  </a:ext>
                </a:extLst>
              </p:cNvPr>
              <p:cNvGrpSpPr/>
              <p:nvPr/>
            </p:nvGrpSpPr>
            <p:grpSpPr>
              <a:xfrm>
                <a:off x="1619756" y="3207967"/>
                <a:ext cx="406559" cy="313488"/>
                <a:chOff x="1619756" y="3207967"/>
                <a:chExt cx="406559" cy="313488"/>
              </a:xfrm>
            </p:grpSpPr>
            <p:sp useBgFill="1">
              <p:nvSpPr>
                <p:cNvPr id="119" name="Line 68">
                  <a:extLst>
                    <a:ext uri="{FF2B5EF4-FFF2-40B4-BE49-F238E27FC236}">
                      <a16:creationId xmlns:a16="http://schemas.microsoft.com/office/drawing/2014/main" id="{E61C5794-2B5F-7A4C-BDC1-E74050EF2785}"/>
                    </a:ext>
                  </a:extLst>
                </p:cNvPr>
                <p:cNvSpPr>
                  <a:spLocks noChangeShapeType="1"/>
                </p:cNvSpPr>
                <p:nvPr/>
              </p:nvSpPr>
              <p:spPr bwMode="auto">
                <a:xfrm flipV="1">
                  <a:off x="1619756" y="3433284"/>
                  <a:ext cx="0" cy="88171"/>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20" name="Line 69">
                  <a:extLst>
                    <a:ext uri="{FF2B5EF4-FFF2-40B4-BE49-F238E27FC236}">
                      <a16:creationId xmlns:a16="http://schemas.microsoft.com/office/drawing/2014/main" id="{F48B2D88-1531-414D-A5CE-0E55B570C33F}"/>
                    </a:ext>
                  </a:extLst>
                </p:cNvPr>
                <p:cNvSpPr>
                  <a:spLocks noChangeShapeType="1"/>
                </p:cNvSpPr>
                <p:nvPr/>
              </p:nvSpPr>
              <p:spPr bwMode="auto">
                <a:xfrm flipV="1">
                  <a:off x="1721395" y="3335321"/>
                  <a:ext cx="0" cy="186134"/>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21" name="Line 70">
                  <a:extLst>
                    <a:ext uri="{FF2B5EF4-FFF2-40B4-BE49-F238E27FC236}">
                      <a16:creationId xmlns:a16="http://schemas.microsoft.com/office/drawing/2014/main" id="{54DA116C-CD33-B04B-A19F-C33F9797731D}"/>
                    </a:ext>
                  </a:extLst>
                </p:cNvPr>
                <p:cNvSpPr>
                  <a:spLocks noChangeShapeType="1"/>
                </p:cNvSpPr>
                <p:nvPr/>
              </p:nvSpPr>
              <p:spPr bwMode="auto">
                <a:xfrm flipV="1">
                  <a:off x="1823035" y="3384303"/>
                  <a:ext cx="0" cy="137152"/>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22" name="Line 71">
                  <a:extLst>
                    <a:ext uri="{FF2B5EF4-FFF2-40B4-BE49-F238E27FC236}">
                      <a16:creationId xmlns:a16="http://schemas.microsoft.com/office/drawing/2014/main" id="{786B9576-2268-7342-B935-879F3ABCEAD7}"/>
                    </a:ext>
                  </a:extLst>
                </p:cNvPr>
                <p:cNvSpPr>
                  <a:spLocks noChangeShapeType="1"/>
                </p:cNvSpPr>
                <p:nvPr/>
              </p:nvSpPr>
              <p:spPr bwMode="auto">
                <a:xfrm flipV="1">
                  <a:off x="1924674" y="3207967"/>
                  <a:ext cx="0" cy="313488"/>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23" name="Line 72">
                  <a:extLst>
                    <a:ext uri="{FF2B5EF4-FFF2-40B4-BE49-F238E27FC236}">
                      <a16:creationId xmlns:a16="http://schemas.microsoft.com/office/drawing/2014/main" id="{416CBBF2-DC42-CA4C-B94F-AF4FF976DDCF}"/>
                    </a:ext>
                  </a:extLst>
                </p:cNvPr>
                <p:cNvSpPr>
                  <a:spLocks noChangeShapeType="1"/>
                </p:cNvSpPr>
                <p:nvPr/>
              </p:nvSpPr>
              <p:spPr bwMode="auto">
                <a:xfrm flipV="1">
                  <a:off x="2026315" y="3310830"/>
                  <a:ext cx="0" cy="210625"/>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grpSp>
          <p:sp useBgFill="1">
            <p:nvSpPr>
              <p:cNvPr id="109" name="Line 73">
                <a:extLst>
                  <a:ext uri="{FF2B5EF4-FFF2-40B4-BE49-F238E27FC236}">
                    <a16:creationId xmlns:a16="http://schemas.microsoft.com/office/drawing/2014/main" id="{45DA21D5-0E6B-CB4A-B6B1-DDE27CE6F0FD}"/>
                  </a:ext>
                </a:extLst>
              </p:cNvPr>
              <p:cNvSpPr>
                <a:spLocks noChangeShapeType="1"/>
              </p:cNvSpPr>
              <p:nvPr/>
            </p:nvSpPr>
            <p:spPr bwMode="auto">
              <a:xfrm>
                <a:off x="968292" y="3389202"/>
                <a:ext cx="249810"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0" name="Line 74">
                <a:extLst>
                  <a:ext uri="{FF2B5EF4-FFF2-40B4-BE49-F238E27FC236}">
                    <a16:creationId xmlns:a16="http://schemas.microsoft.com/office/drawing/2014/main" id="{6D8A9E10-8E72-A24A-850C-B0FDFBDBBC8C}"/>
                  </a:ext>
                </a:extLst>
              </p:cNvPr>
              <p:cNvSpPr>
                <a:spLocks noChangeShapeType="1"/>
              </p:cNvSpPr>
              <p:nvPr/>
            </p:nvSpPr>
            <p:spPr bwMode="auto">
              <a:xfrm>
                <a:off x="968292" y="3492061"/>
                <a:ext cx="377165"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1" name="Freeform 75">
                <a:extLst>
                  <a:ext uri="{FF2B5EF4-FFF2-40B4-BE49-F238E27FC236}">
                    <a16:creationId xmlns:a16="http://schemas.microsoft.com/office/drawing/2014/main" id="{2C336EC9-5322-C841-8539-4F90942C3EEB}"/>
                  </a:ext>
                </a:extLst>
              </p:cNvPr>
              <p:cNvSpPr>
                <a:spLocks noChangeArrowheads="1"/>
              </p:cNvSpPr>
              <p:nvPr/>
            </p:nvSpPr>
            <p:spPr bwMode="auto">
              <a:xfrm>
                <a:off x="943796" y="2718134"/>
                <a:ext cx="529014" cy="529013"/>
              </a:xfrm>
              <a:prstGeom prst="ellipse">
                <a:avLst/>
              </a:prstGeom>
              <a:ln w="12700" cap="sq">
                <a:solidFill>
                  <a:schemeClr val="accent1"/>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2" name="Line 78">
                <a:extLst>
                  <a:ext uri="{FF2B5EF4-FFF2-40B4-BE49-F238E27FC236}">
                    <a16:creationId xmlns:a16="http://schemas.microsoft.com/office/drawing/2014/main" id="{03064574-2406-A540-BBA8-AEBA3A775510}"/>
                  </a:ext>
                </a:extLst>
              </p:cNvPr>
              <p:cNvSpPr>
                <a:spLocks noChangeShapeType="1"/>
              </p:cNvSpPr>
              <p:nvPr/>
            </p:nvSpPr>
            <p:spPr bwMode="auto">
              <a:xfrm>
                <a:off x="1698129" y="2856119"/>
                <a:ext cx="270825"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3" name="Line 79">
                <a:extLst>
                  <a:ext uri="{FF2B5EF4-FFF2-40B4-BE49-F238E27FC236}">
                    <a16:creationId xmlns:a16="http://schemas.microsoft.com/office/drawing/2014/main" id="{FCE5D3CC-6EAD-B64D-AFE6-FD952A4E5EBA}"/>
                  </a:ext>
                </a:extLst>
              </p:cNvPr>
              <p:cNvSpPr>
                <a:spLocks noChangeShapeType="1"/>
              </p:cNvSpPr>
              <p:nvPr/>
            </p:nvSpPr>
            <p:spPr bwMode="auto">
              <a:xfrm>
                <a:off x="1915495" y="2733665"/>
                <a:ext cx="110823"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4" name="Line 80">
                <a:extLst>
                  <a:ext uri="{FF2B5EF4-FFF2-40B4-BE49-F238E27FC236}">
                    <a16:creationId xmlns:a16="http://schemas.microsoft.com/office/drawing/2014/main" id="{02B58814-E26B-164C-A069-20C378C14AE2}"/>
                  </a:ext>
                </a:extLst>
              </p:cNvPr>
              <p:cNvSpPr>
                <a:spLocks noChangeShapeType="1"/>
              </p:cNvSpPr>
              <p:nvPr/>
            </p:nvSpPr>
            <p:spPr bwMode="auto">
              <a:xfrm>
                <a:off x="1698129" y="2733665"/>
                <a:ext cx="93932"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5" name="Freeform 81">
                <a:extLst>
                  <a:ext uri="{FF2B5EF4-FFF2-40B4-BE49-F238E27FC236}">
                    <a16:creationId xmlns:a16="http://schemas.microsoft.com/office/drawing/2014/main" id="{7E43C153-7109-2C40-B876-2CEAB176A8DA}"/>
                  </a:ext>
                </a:extLst>
              </p:cNvPr>
              <p:cNvSpPr>
                <a:spLocks noChangeArrowheads="1"/>
              </p:cNvSpPr>
              <p:nvPr/>
            </p:nvSpPr>
            <p:spPr bwMode="auto">
              <a:xfrm>
                <a:off x="1833351" y="2713238"/>
                <a:ext cx="40854" cy="40854"/>
              </a:xfrm>
              <a:prstGeom prst="ellipse">
                <a:avLst/>
              </a:prstGeom>
              <a:ln w="12700" cap="sq">
                <a:solidFill>
                  <a:schemeClr val="accent1"/>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6" name="Freeform 82">
                <a:extLst>
                  <a:ext uri="{FF2B5EF4-FFF2-40B4-BE49-F238E27FC236}">
                    <a16:creationId xmlns:a16="http://schemas.microsoft.com/office/drawing/2014/main" id="{F0C8E95F-AF87-A347-9FAC-755D84980A8B}"/>
                  </a:ext>
                </a:extLst>
              </p:cNvPr>
              <p:cNvSpPr>
                <a:spLocks noChangeArrowheads="1"/>
              </p:cNvSpPr>
              <p:nvPr/>
            </p:nvSpPr>
            <p:spPr bwMode="auto">
              <a:xfrm>
                <a:off x="2006723" y="2835692"/>
                <a:ext cx="40854" cy="40854"/>
              </a:xfrm>
              <a:prstGeom prst="ellipse">
                <a:avLst/>
              </a:prstGeom>
              <a:ln w="12700" cap="sq">
                <a:solidFill>
                  <a:schemeClr val="accent1"/>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p:nvSpPr>
              <p:cNvPr id="117" name="Partial Circle 1472">
                <a:extLst>
                  <a:ext uri="{FF2B5EF4-FFF2-40B4-BE49-F238E27FC236}">
                    <a16:creationId xmlns:a16="http://schemas.microsoft.com/office/drawing/2014/main" id="{FB567AAD-72A2-2D4B-A88F-8901EE7C94B6}"/>
                  </a:ext>
                </a:extLst>
              </p:cNvPr>
              <p:cNvSpPr/>
              <p:nvPr/>
            </p:nvSpPr>
            <p:spPr bwMode="auto">
              <a:xfrm>
                <a:off x="943795" y="2718134"/>
                <a:ext cx="529013" cy="529013"/>
              </a:xfrm>
              <a:prstGeom prst="pie">
                <a:avLst/>
              </a:prstGeom>
              <a:noFill/>
              <a:ln w="12700" cap="rnd">
                <a:solidFill>
                  <a:schemeClr val="accent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schemeClr val="accent1"/>
                  </a:solidFill>
                  <a:effectLst/>
                  <a:uLnTx/>
                  <a:uFillTx/>
                  <a:latin typeface="Arial" charset="0"/>
                  <a:ea typeface="Arial" charset="0"/>
                  <a:cs typeface="Arial" charset="0"/>
                </a:endParaRPr>
              </a:p>
            </p:txBody>
          </p:sp>
          <p:sp>
            <p:nvSpPr>
              <p:cNvPr id="118" name="Partial Circle 1473">
                <a:extLst>
                  <a:ext uri="{FF2B5EF4-FFF2-40B4-BE49-F238E27FC236}">
                    <a16:creationId xmlns:a16="http://schemas.microsoft.com/office/drawing/2014/main" id="{EFD8EFBC-E3ED-D747-9690-333686F2EA41}"/>
                  </a:ext>
                </a:extLst>
              </p:cNvPr>
              <p:cNvSpPr/>
              <p:nvPr/>
            </p:nvSpPr>
            <p:spPr bwMode="auto">
              <a:xfrm>
                <a:off x="943795" y="2718134"/>
                <a:ext cx="529013" cy="529013"/>
              </a:xfrm>
              <a:prstGeom prst="pie">
                <a:avLst>
                  <a:gd name="adj1" fmla="val 2538419"/>
                  <a:gd name="adj2" fmla="val 16200000"/>
                </a:avLst>
              </a:prstGeom>
              <a:noFill/>
              <a:ln w="12700" cap="rnd">
                <a:solidFill>
                  <a:schemeClr val="accent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schemeClr val="accent1"/>
                  </a:solidFill>
                  <a:effectLst/>
                  <a:uLnTx/>
                  <a:uFillTx/>
                  <a:latin typeface="Arial" charset="0"/>
                  <a:ea typeface="Arial" charset="0"/>
                  <a:cs typeface="Arial" charset="0"/>
                </a:endParaRPr>
              </a:p>
            </p:txBody>
          </p:sp>
        </p:grpSp>
      </p:grpSp>
      <p:sp>
        <p:nvSpPr>
          <p:cNvPr id="5" name="TextBox 4">
            <a:extLst>
              <a:ext uri="{FF2B5EF4-FFF2-40B4-BE49-F238E27FC236}">
                <a16:creationId xmlns:a16="http://schemas.microsoft.com/office/drawing/2014/main" id="{0DCFB647-2B84-40AC-BAB9-DA3D855ACF1C}"/>
              </a:ext>
            </a:extLst>
          </p:cNvPr>
          <p:cNvSpPr txBox="1"/>
          <p:nvPr/>
        </p:nvSpPr>
        <p:spPr>
          <a:xfrm>
            <a:off x="6704118" y="4925198"/>
            <a:ext cx="4631095" cy="1489639"/>
          </a:xfrm>
          <a:prstGeom prst="rect">
            <a:avLst/>
          </a:prstGeom>
          <a:noFill/>
        </p:spPr>
        <p:txBody>
          <a:bodyPr wrap="square" lIns="182880" tIns="146304" rIns="182880" bIns="146304" rtlCol="0">
            <a:spAutoFit/>
          </a:bodyPr>
          <a:lstStyle/>
          <a:p>
            <a:pPr>
              <a:spcBef>
                <a:spcPts val="936"/>
              </a:spcBef>
            </a:pPr>
            <a:r>
              <a:rPr lang="en-US" sz="1400" b="1" dirty="0">
                <a:solidFill>
                  <a:srgbClr val="2C292A"/>
                </a:solidFill>
              </a:rPr>
              <a:t>Direct Routing </a:t>
            </a:r>
            <a:r>
              <a:rPr lang="en-US" sz="1400" dirty="0">
                <a:solidFill>
                  <a:srgbClr val="2C292A"/>
                </a:solidFill>
              </a:rPr>
              <a:t>allows customers with users in the Microsoft cloud to continue using 3</a:t>
            </a:r>
            <a:r>
              <a:rPr lang="en-US" sz="1400" baseline="30000" dirty="0">
                <a:solidFill>
                  <a:srgbClr val="2C292A"/>
                </a:solidFill>
              </a:rPr>
              <a:t>rd</a:t>
            </a:r>
            <a:r>
              <a:rPr lang="en-US" sz="1400" dirty="0">
                <a:solidFill>
                  <a:srgbClr val="2C292A"/>
                </a:solidFill>
              </a:rPr>
              <a:t> party systems such as PBXs, Call Center, and Analog Telephony Adaptors (ATA) helping preserve key investments.</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91" name="TextBox 90">
            <a:extLst>
              <a:ext uri="{FF2B5EF4-FFF2-40B4-BE49-F238E27FC236}">
                <a16:creationId xmlns:a16="http://schemas.microsoft.com/office/drawing/2014/main" id="{292CD9F4-210F-4E55-81DF-55C5A6FE27F2}"/>
              </a:ext>
            </a:extLst>
          </p:cNvPr>
          <p:cNvSpPr txBox="1"/>
          <p:nvPr/>
        </p:nvSpPr>
        <p:spPr>
          <a:xfrm>
            <a:off x="9531711" y="2644325"/>
            <a:ext cx="1642554" cy="303569"/>
          </a:xfrm>
          <a:prstGeom prst="rect">
            <a:avLst/>
          </a:prstGeom>
          <a:solidFill>
            <a:schemeClr val="bg2"/>
          </a:solidFill>
          <a:ln w="12700">
            <a:noFill/>
          </a:ln>
        </p:spPr>
        <p:txBody>
          <a:bodyPr wrap="square" lIns="179285" tIns="143428" rIns="179285" bIns="143428" rtlCol="0" anchor="ctr">
            <a:noAutofit/>
          </a:bodyPr>
          <a:lstStyle/>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Office 365 &amp; Teams</a:t>
            </a:r>
            <a:endParaRPr kumimoji="0" lang="en-US" sz="800" b="0" i="0" u="none" strike="noStrike" kern="1200" cap="none" spc="0" normalizeH="0" baseline="0" noProof="0" dirty="0">
              <a:ln>
                <a:noFill/>
              </a:ln>
              <a:solidFill>
                <a:schemeClr val="accent1"/>
              </a:solidFill>
              <a:effectLst/>
              <a:uLnTx/>
              <a:uFillTx/>
              <a:latin typeface="Segoe UI"/>
              <a:ea typeface="+mn-ea"/>
              <a:cs typeface="+mn-cs"/>
            </a:endParaRPr>
          </a:p>
        </p:txBody>
      </p:sp>
      <p:cxnSp>
        <p:nvCxnSpPr>
          <p:cNvPr id="82" name="Straight Connector 81">
            <a:extLst>
              <a:ext uri="{FF2B5EF4-FFF2-40B4-BE49-F238E27FC236}">
                <a16:creationId xmlns:a16="http://schemas.microsoft.com/office/drawing/2014/main" id="{DF8B1BD2-7F1C-44F8-9988-D9580C41F451}"/>
              </a:ext>
            </a:extLst>
          </p:cNvPr>
          <p:cNvCxnSpPr>
            <a:cxnSpLocks/>
          </p:cNvCxnSpPr>
          <p:nvPr/>
        </p:nvCxnSpPr>
        <p:spPr>
          <a:xfrm>
            <a:off x="2370233" y="2233220"/>
            <a:ext cx="1353108" cy="0"/>
          </a:xfrm>
          <a:prstGeom prst="line">
            <a:avLst/>
          </a:prstGeom>
          <a:ln w="12700">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99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GB" dirty="0"/>
              <a:t>Direct Routing – In Depth</a:t>
            </a:r>
            <a:endParaRPr lang="en-US" dirty="0">
              <a:cs typeface="Segoe UI"/>
            </a:endParaRPr>
          </a:p>
        </p:txBody>
      </p:sp>
      <p:sp>
        <p:nvSpPr>
          <p:cNvPr id="3" name="Text Placeholder 2">
            <a:extLst>
              <a:ext uri="{FF2B5EF4-FFF2-40B4-BE49-F238E27FC236}">
                <a16:creationId xmlns:a16="http://schemas.microsoft.com/office/drawing/2014/main" id="{A20F58FD-F0EA-46AD-A495-CE960A64FC17}"/>
              </a:ext>
              <a:ext uri="{C183D7F6-B498-43B3-948B-1728B52AA6E4}">
                <adec:decorative xmlns:adec="http://schemas.microsoft.com/office/drawing/2017/decorative" val="1"/>
              </a:ext>
            </a:extLst>
          </p:cNvPr>
          <p:cNvSpPr>
            <a:spLocks noGrp="1"/>
          </p:cNvSpPr>
          <p:nvPr>
            <p:ph type="body" sz="quarter" idx="10"/>
          </p:nvPr>
        </p:nvSpPr>
        <p:spPr>
          <a:xfrm>
            <a:off x="588263" y="1154293"/>
            <a:ext cx="5280021" cy="5730800"/>
          </a:xfrm>
        </p:spPr>
        <p:txBody>
          <a:bodyPr vert="horz" wrap="square" lIns="0" tIns="0" rIns="0" bIns="0" rtlCol="0" anchor="t">
            <a:spAutoFit/>
          </a:bodyPr>
          <a:lstStyle/>
          <a:p>
            <a:r>
              <a:rPr lang="en-GB" sz="3200" dirty="0"/>
              <a:t>Bring your own carrier</a:t>
            </a:r>
          </a:p>
          <a:p>
            <a:pPr lvl="1"/>
            <a:r>
              <a:rPr lang="en-GB" sz="1800" dirty="0"/>
              <a:t>Must be certified SBC’s for support</a:t>
            </a:r>
          </a:p>
          <a:p>
            <a:pPr lvl="1"/>
            <a:r>
              <a:rPr lang="en-GB" sz="1800" dirty="0"/>
              <a:t>Now supports Cloud AA and CQ</a:t>
            </a:r>
          </a:p>
          <a:p>
            <a:pPr marL="342900" lvl="1"/>
            <a:endParaRPr lang="en-GB" sz="1800" dirty="0"/>
          </a:p>
          <a:p>
            <a:r>
              <a:rPr lang="en-GB" sz="3200" dirty="0"/>
              <a:t>Deployment Models:</a:t>
            </a:r>
          </a:p>
          <a:p>
            <a:pPr lvl="1">
              <a:spcAft>
                <a:spcPts val="600"/>
              </a:spcAft>
            </a:pPr>
            <a:r>
              <a:rPr lang="en-GB" sz="2400" dirty="0"/>
              <a:t>Physical SBC’s or Cloud hosted SBC’s</a:t>
            </a:r>
          </a:p>
          <a:p>
            <a:pPr lvl="1">
              <a:spcAft>
                <a:spcPts val="600"/>
              </a:spcAft>
            </a:pPr>
            <a:r>
              <a:rPr lang="en-GB" sz="2400" dirty="0"/>
              <a:t>Carrier Managed service </a:t>
            </a:r>
          </a:p>
          <a:p>
            <a:pPr lvl="2">
              <a:spcAft>
                <a:spcPts val="600"/>
              </a:spcAft>
            </a:pPr>
            <a:r>
              <a:rPr lang="en-GB" sz="2000" dirty="0"/>
              <a:t>limited interop with existing systems </a:t>
            </a:r>
          </a:p>
          <a:p>
            <a:pPr lvl="2">
              <a:spcAft>
                <a:spcPts val="600"/>
              </a:spcAft>
            </a:pPr>
            <a:r>
              <a:rPr lang="en-GB" sz="2000" dirty="0"/>
              <a:t>routes over internet</a:t>
            </a:r>
          </a:p>
          <a:p>
            <a:pPr lvl="1">
              <a:spcAft>
                <a:spcPts val="600"/>
              </a:spcAft>
            </a:pPr>
            <a:r>
              <a:rPr lang="en-GB" sz="2400" dirty="0"/>
              <a:t>Dedicated Managed Service</a:t>
            </a:r>
          </a:p>
          <a:p>
            <a:pPr lvl="1">
              <a:spcAft>
                <a:spcPts val="600"/>
              </a:spcAft>
            </a:pPr>
            <a:r>
              <a:rPr lang="en-GB" sz="2400" dirty="0"/>
              <a:t>Run your own SBC’s in house</a:t>
            </a:r>
          </a:p>
          <a:p>
            <a:pPr lvl="2">
              <a:spcAft>
                <a:spcPts val="600"/>
              </a:spcAft>
            </a:pPr>
            <a:r>
              <a:rPr lang="en-GB" sz="2000" dirty="0"/>
              <a:t>Consider Public IP and Certificate requirements</a:t>
            </a:r>
          </a:p>
        </p:txBody>
      </p:sp>
      <p:sp>
        <p:nvSpPr>
          <p:cNvPr id="6" name="Text Placeholder 2">
            <a:extLst>
              <a:ext uri="{FF2B5EF4-FFF2-40B4-BE49-F238E27FC236}">
                <a16:creationId xmlns:a16="http://schemas.microsoft.com/office/drawing/2014/main" id="{DC982CCA-7AD8-4790-803D-78330E479179}"/>
              </a:ext>
              <a:ext uri="{C183D7F6-B498-43B3-948B-1728B52AA6E4}">
                <adec:decorative xmlns:adec="http://schemas.microsoft.com/office/drawing/2017/decorative" val="1"/>
              </a:ext>
            </a:extLst>
          </p:cNvPr>
          <p:cNvSpPr txBox="1">
            <a:spLocks/>
          </p:cNvSpPr>
          <p:nvPr/>
        </p:nvSpPr>
        <p:spPr>
          <a:xfrm>
            <a:off x="6096000" y="1154293"/>
            <a:ext cx="5280021" cy="538916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indent="-571500">
              <a:buFont typeface="Arial" panose="020B0604020202020204" pitchFamily="34" charset="0"/>
              <a:buChar char="•"/>
            </a:pPr>
            <a:r>
              <a:rPr lang="en-GB" sz="3600" dirty="0"/>
              <a:t>Why?</a:t>
            </a:r>
          </a:p>
          <a:p>
            <a:pPr marL="809271" lvl="1" indent="-342900">
              <a:buFont typeface="Arial" panose="020B0604020202020204" pitchFamily="34" charset="0"/>
              <a:buChar char="•"/>
            </a:pPr>
            <a:r>
              <a:rPr lang="en-GB" dirty="0"/>
              <a:t>Global coverage</a:t>
            </a:r>
          </a:p>
          <a:p>
            <a:pPr marL="809271" lvl="1" indent="-342900">
              <a:buFont typeface="Arial" panose="020B0604020202020204" pitchFamily="34" charset="0"/>
              <a:buChar char="•"/>
            </a:pPr>
            <a:r>
              <a:rPr lang="en-GB" dirty="0"/>
              <a:t>Keep carrier relationship/contract)</a:t>
            </a:r>
          </a:p>
          <a:p>
            <a:pPr marL="809271" lvl="1" indent="-342900">
              <a:buFont typeface="Arial" panose="020B0604020202020204" pitchFamily="34" charset="0"/>
              <a:buChar char="•"/>
            </a:pPr>
            <a:r>
              <a:rPr lang="en-GB" dirty="0"/>
              <a:t>Interop with existing systems (PBX, Paging, Analog devices, alarm, lift, local fax)</a:t>
            </a:r>
          </a:p>
          <a:p>
            <a:pPr>
              <a:spcAft>
                <a:spcPts val="600"/>
              </a:spcAft>
            </a:pPr>
            <a:endParaRPr lang="en-GB" sz="2400" dirty="0">
              <a:gradFill>
                <a:gsLst>
                  <a:gs pos="2917">
                    <a:schemeClr val="tx1"/>
                  </a:gs>
                  <a:gs pos="30000">
                    <a:schemeClr val="tx1"/>
                  </a:gs>
                </a:gsLst>
                <a:lin ang="5400000" scaled="0"/>
              </a:gradFill>
            </a:endParaRPr>
          </a:p>
          <a:p>
            <a:pPr marL="342900" indent="-342900">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Considerations</a:t>
            </a:r>
          </a:p>
          <a:p>
            <a:pPr marL="809271" lvl="1" indent="-342900">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Maybe use some service numbers to cover you if there is a direct routing issue</a:t>
            </a:r>
          </a:p>
          <a:p>
            <a:pPr marL="809271" lvl="1" indent="-342900">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Maybe have some Calling plan users just for testing</a:t>
            </a:r>
          </a:p>
        </p:txBody>
      </p:sp>
    </p:spTree>
    <p:extLst>
      <p:ext uri="{BB962C8B-B14F-4D97-AF65-F5344CB8AC3E}">
        <p14:creationId xmlns:p14="http://schemas.microsoft.com/office/powerpoint/2010/main" val="49024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CC09-08AB-412D-A781-9E5DECCC03B4}"/>
              </a:ext>
            </a:extLst>
          </p:cNvPr>
          <p:cNvSpPr>
            <a:spLocks noGrp="1"/>
          </p:cNvSpPr>
          <p:nvPr>
            <p:ph type="title"/>
          </p:nvPr>
        </p:nvSpPr>
        <p:spPr>
          <a:xfrm>
            <a:off x="6653600" y="1396289"/>
            <a:ext cx="5006336" cy="1325563"/>
          </a:xfrm>
        </p:spPr>
        <p:txBody>
          <a:bodyPr>
            <a:normAutofit/>
          </a:bodyPr>
          <a:lstStyle/>
          <a:p>
            <a:r>
              <a:rPr lang="en-US" sz="4100" b="1" dirty="0"/>
              <a:t>Welcome to the Fall Admin Workshop Day!</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292712-304C-4EAE-8B65-2110D820348F}"/>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939827"/>
            <a:ext cx="5007859" cy="3076427"/>
          </a:xfrm>
          <a:prstGeom prst="rect">
            <a:avLst/>
          </a:prstGeom>
        </p:spPr>
      </p:pic>
      <p:sp>
        <p:nvSpPr>
          <p:cNvPr id="3" name="Content Placeholder 2">
            <a:extLst>
              <a:ext uri="{FF2B5EF4-FFF2-40B4-BE49-F238E27FC236}">
                <a16:creationId xmlns:a16="http://schemas.microsoft.com/office/drawing/2014/main" id="{4643234E-196A-45DE-B215-CB416A4B36E8}"/>
              </a:ext>
            </a:extLst>
          </p:cNvPr>
          <p:cNvSpPr>
            <a:spLocks noGrp="1"/>
          </p:cNvSpPr>
          <p:nvPr>
            <p:ph idx="1"/>
          </p:nvPr>
        </p:nvSpPr>
        <p:spPr>
          <a:xfrm>
            <a:off x="6658044" y="2871982"/>
            <a:ext cx="5006336" cy="3181684"/>
          </a:xfrm>
        </p:spPr>
        <p:txBody>
          <a:bodyPr anchor="t">
            <a:normAutofit/>
          </a:bodyPr>
          <a:lstStyle/>
          <a:p>
            <a:pPr marL="0" indent="0">
              <a:buNone/>
            </a:pPr>
            <a:r>
              <a:rPr lang="en-US" sz="2400" dirty="0"/>
              <a:t>Please help us drive event awareness by tweeting and posting about your experience at the Workshop:</a:t>
            </a:r>
          </a:p>
          <a:p>
            <a:pPr marL="0" indent="0">
              <a:buNone/>
            </a:pPr>
            <a:r>
              <a:rPr lang="en-US" sz="2400" dirty="0"/>
              <a:t>@o365MN #M365WorkshopDay</a:t>
            </a:r>
          </a:p>
          <a:p>
            <a:pPr marL="0" indent="0">
              <a:buNone/>
            </a:pPr>
            <a:endParaRPr lang="en-US" sz="1200" dirty="0"/>
          </a:p>
          <a:p>
            <a:pPr marL="0" indent="0">
              <a:buNone/>
            </a:pPr>
            <a:r>
              <a:rPr lang="en-US" sz="2400" dirty="0"/>
              <a:t>Please join us following the sessions for Happy Hour… Admin Ales, Workshop Wine, and more!</a:t>
            </a:r>
          </a:p>
          <a:p>
            <a:pPr marL="0" indent="0">
              <a:buNone/>
            </a:pPr>
            <a:endParaRPr lang="en-US" sz="2400" dirty="0"/>
          </a:p>
        </p:txBody>
      </p:sp>
    </p:spTree>
    <p:extLst>
      <p:ext uri="{BB962C8B-B14F-4D97-AF65-F5344CB8AC3E}">
        <p14:creationId xmlns:p14="http://schemas.microsoft.com/office/powerpoint/2010/main" val="412622848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278C641-EDE4-4C33-A9A8-1C41B3D38D32}"/>
              </a:ext>
            </a:extLst>
          </p:cNvPr>
          <p:cNvSpPr>
            <a:spLocks noGrp="1"/>
          </p:cNvSpPr>
          <p:nvPr>
            <p:ph type="title"/>
          </p:nvPr>
        </p:nvSpPr>
        <p:spPr>
          <a:xfrm>
            <a:off x="269240" y="294379"/>
            <a:ext cx="11655840" cy="899665"/>
          </a:xfrm>
        </p:spPr>
        <p:txBody>
          <a:bodyPr/>
          <a:lstStyle/>
          <a:p>
            <a:r>
              <a:rPr lang="en-US"/>
              <a:t>Direct Routing</a:t>
            </a:r>
          </a:p>
        </p:txBody>
      </p:sp>
      <p:sp>
        <p:nvSpPr>
          <p:cNvPr id="3" name="Rectangle: Rounded Corners 2">
            <a:extLst>
              <a:ext uri="{FF2B5EF4-FFF2-40B4-BE49-F238E27FC236}">
                <a16:creationId xmlns:a16="http://schemas.microsoft.com/office/drawing/2014/main" id="{7D3F40C5-D068-41D7-A939-4A0E6AE3A3BC}"/>
              </a:ext>
            </a:extLst>
          </p:cNvPr>
          <p:cNvSpPr/>
          <p:nvPr/>
        </p:nvSpPr>
        <p:spPr bwMode="auto">
          <a:xfrm>
            <a:off x="3841593" y="1518082"/>
            <a:ext cx="3640215" cy="4435907"/>
          </a:xfrm>
          <a:prstGeom prst="roundRect">
            <a:avLst>
              <a:gd name="adj" fmla="val 0"/>
            </a:avLst>
          </a:prstGeom>
          <a:solidFill>
            <a:schemeClr val="bg2"/>
          </a:solidFill>
          <a:ln w="12700">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A8281B27-929C-44B8-ADF5-3913FF0EB637}"/>
              </a:ext>
            </a:extLst>
          </p:cNvPr>
          <p:cNvSpPr/>
          <p:nvPr/>
        </p:nvSpPr>
        <p:spPr bwMode="auto">
          <a:xfrm>
            <a:off x="840326" y="1710867"/>
            <a:ext cx="1344637" cy="1153206"/>
          </a:xfrm>
          <a:prstGeom prst="roundRect">
            <a:avLst>
              <a:gd name="adj" fmla="val 0"/>
            </a:avLst>
          </a:prstGeom>
          <a:solidFill>
            <a:schemeClr val="bg2"/>
          </a:solidFill>
          <a:ln w="12700">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4572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PSTN</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Provider</a:t>
            </a:r>
          </a:p>
        </p:txBody>
      </p:sp>
      <p:sp>
        <p:nvSpPr>
          <p:cNvPr id="10" name="TextBox 9">
            <a:extLst>
              <a:ext uri="{FF2B5EF4-FFF2-40B4-BE49-F238E27FC236}">
                <a16:creationId xmlns:a16="http://schemas.microsoft.com/office/drawing/2014/main" id="{1C853F1A-D22A-46B4-8EDE-EE7FCE058938}"/>
              </a:ext>
            </a:extLst>
          </p:cNvPr>
          <p:cNvSpPr txBox="1"/>
          <p:nvPr/>
        </p:nvSpPr>
        <p:spPr>
          <a:xfrm>
            <a:off x="9531711" y="2291203"/>
            <a:ext cx="1642555" cy="483557"/>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mn-cs"/>
              </a:rPr>
              <a:t>Phone System </a:t>
            </a:r>
          </a:p>
        </p:txBody>
      </p:sp>
      <p:sp>
        <p:nvSpPr>
          <p:cNvPr id="36" name="Freeform 146">
            <a:extLst>
              <a:ext uri="{FF2B5EF4-FFF2-40B4-BE49-F238E27FC236}">
                <a16:creationId xmlns:a16="http://schemas.microsoft.com/office/drawing/2014/main" id="{2ABE7841-7412-0C4F-A2FD-2376AACD213B}"/>
              </a:ext>
            </a:extLst>
          </p:cNvPr>
          <p:cNvSpPr>
            <a:spLocks noChangeAspect="1"/>
          </p:cNvSpPr>
          <p:nvPr/>
        </p:nvSpPr>
        <p:spPr bwMode="auto">
          <a:xfrm>
            <a:off x="9268395" y="1446510"/>
            <a:ext cx="2135297" cy="164912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rgbClr val="73737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chemeClr val="accent1"/>
              </a:solidFill>
              <a:effectLst/>
              <a:uLnTx/>
              <a:uFillTx/>
              <a:latin typeface="Segoe UI Light"/>
              <a:ea typeface="Segoe UI" pitchFamily="34" charset="0"/>
              <a:cs typeface="Segoe UI" pitchFamily="34" charset="0"/>
            </a:endParaRPr>
          </a:p>
        </p:txBody>
      </p:sp>
      <p:sp>
        <p:nvSpPr>
          <p:cNvPr id="37" name="Freeform 5">
            <a:extLst>
              <a:ext uri="{FF2B5EF4-FFF2-40B4-BE49-F238E27FC236}">
                <a16:creationId xmlns:a16="http://schemas.microsoft.com/office/drawing/2014/main" id="{3147D4B8-997C-C84D-8FD5-E511FA838BFF}"/>
              </a:ext>
            </a:extLst>
          </p:cNvPr>
          <p:cNvSpPr>
            <a:spLocks noEditPoints="1"/>
          </p:cNvSpPr>
          <p:nvPr/>
        </p:nvSpPr>
        <p:spPr bwMode="auto">
          <a:xfrm>
            <a:off x="10176701" y="3762359"/>
            <a:ext cx="318683" cy="35606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Semilight"/>
              <a:ea typeface="+mn-ea"/>
              <a:cs typeface="+mn-cs"/>
            </a:endParaRPr>
          </a:p>
        </p:txBody>
      </p:sp>
      <p:cxnSp>
        <p:nvCxnSpPr>
          <p:cNvPr id="6" name="Straight Connector 5">
            <a:extLst>
              <a:ext uri="{FF2B5EF4-FFF2-40B4-BE49-F238E27FC236}">
                <a16:creationId xmlns:a16="http://schemas.microsoft.com/office/drawing/2014/main" id="{DBB8453D-1146-C148-86DA-707A9AACC3CA}"/>
              </a:ext>
            </a:extLst>
          </p:cNvPr>
          <p:cNvCxnSpPr>
            <a:cxnSpLocks/>
          </p:cNvCxnSpPr>
          <p:nvPr/>
        </p:nvCxnSpPr>
        <p:spPr>
          <a:xfrm>
            <a:off x="7487163" y="2291112"/>
            <a:ext cx="1775878" cy="0"/>
          </a:xfrm>
          <a:prstGeom prst="line">
            <a:avLst/>
          </a:prstGeom>
          <a:ln w="12700">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436957C-5E80-CC4F-94E8-3945E947F44B}"/>
              </a:ext>
            </a:extLst>
          </p:cNvPr>
          <p:cNvSpPr/>
          <p:nvPr/>
        </p:nvSpPr>
        <p:spPr>
          <a:xfrm>
            <a:off x="2617233" y="2436692"/>
            <a:ext cx="922047" cy="187744"/>
          </a:xfrm>
          <a:prstGeom prst="rect">
            <a:avLst/>
          </a:prstGeom>
        </p:spPr>
        <p:txBody>
          <a:bodyPr wrap="none">
            <a:spAutoFit/>
          </a:bodyPr>
          <a:lstStyle/>
          <a:p>
            <a:pPr marL="0" marR="0" lvl="0" indent="0" algn="ctr" defTabSz="914102" rtl="0" eaLnBrk="1" fontAlgn="base" latinLnBrk="0" hangingPunct="1">
              <a:lnSpc>
                <a:spcPct val="5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Segoe UI" pitchFamily="34" charset="0"/>
                <a:cs typeface="Segoe UI" pitchFamily="34" charset="0"/>
              </a:rPr>
              <a:t>Voice Trunk</a:t>
            </a:r>
          </a:p>
        </p:txBody>
      </p:sp>
      <p:sp>
        <p:nvSpPr>
          <p:cNvPr id="39" name="Rectangle 38">
            <a:extLst>
              <a:ext uri="{FF2B5EF4-FFF2-40B4-BE49-F238E27FC236}">
                <a16:creationId xmlns:a16="http://schemas.microsoft.com/office/drawing/2014/main" id="{2B0ABC9D-8BE8-0D43-90D4-62D363EA6EF6}"/>
              </a:ext>
            </a:extLst>
          </p:cNvPr>
          <p:cNvSpPr/>
          <p:nvPr/>
        </p:nvSpPr>
        <p:spPr>
          <a:xfrm>
            <a:off x="8037510" y="2342820"/>
            <a:ext cx="675185" cy="187744"/>
          </a:xfrm>
          <a:prstGeom prst="rect">
            <a:avLst/>
          </a:prstGeom>
        </p:spPr>
        <p:txBody>
          <a:bodyPr wrap="none">
            <a:spAutoFit/>
          </a:bodyPr>
          <a:lstStyle/>
          <a:p>
            <a:pPr marL="0" marR="0" lvl="0" indent="0" algn="ctr" defTabSz="914102" rtl="0" eaLnBrk="1" fontAlgn="base" latinLnBrk="0" hangingPunct="1">
              <a:lnSpc>
                <a:spcPct val="5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Internet</a:t>
            </a:r>
          </a:p>
        </p:txBody>
      </p:sp>
      <p:cxnSp>
        <p:nvCxnSpPr>
          <p:cNvPr id="50" name="Straight Connector 49">
            <a:extLst>
              <a:ext uri="{FF2B5EF4-FFF2-40B4-BE49-F238E27FC236}">
                <a16:creationId xmlns:a16="http://schemas.microsoft.com/office/drawing/2014/main" id="{6ACB2248-16B0-2C4E-80C7-8D834F510773}"/>
              </a:ext>
            </a:extLst>
          </p:cNvPr>
          <p:cNvCxnSpPr>
            <a:cxnSpLocks/>
          </p:cNvCxnSpPr>
          <p:nvPr/>
        </p:nvCxnSpPr>
        <p:spPr>
          <a:xfrm>
            <a:off x="10336043" y="3105462"/>
            <a:ext cx="0" cy="587383"/>
          </a:xfrm>
          <a:prstGeom prst="line">
            <a:avLst/>
          </a:prstGeom>
          <a:ln w="12700">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E4C3286-C104-F842-A88C-3A3051E7B70B}"/>
              </a:ext>
            </a:extLst>
          </p:cNvPr>
          <p:cNvSpPr txBox="1"/>
          <p:nvPr/>
        </p:nvSpPr>
        <p:spPr>
          <a:xfrm>
            <a:off x="3973731" y="3251203"/>
            <a:ext cx="1569685" cy="883284"/>
          </a:xfrm>
          <a:prstGeom prst="rect">
            <a:avLst/>
          </a:prstGeom>
          <a:solidFill>
            <a:schemeClr val="bg2"/>
          </a:solidFill>
          <a:ln w="12700">
            <a:solidFill>
              <a:schemeClr val="accent1"/>
            </a:solidFill>
          </a:ln>
        </p:spPr>
        <p:txBody>
          <a:bodyPr wrap="square" lIns="179285" tIns="143428" rIns="179285" bIns="143428" rtlCol="0" anchor="ctr">
            <a:noAutofit/>
          </a:bodyPr>
          <a:lstStyle/>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Existing PBX</a:t>
            </a:r>
            <a:endParaRPr kumimoji="0" lang="en-US" sz="800" b="0" i="0" u="none" strike="noStrike" kern="1200" cap="none" spc="0" normalizeH="0" baseline="0" noProof="0" dirty="0">
              <a:ln>
                <a:noFill/>
              </a:ln>
              <a:solidFill>
                <a:schemeClr val="accent1"/>
              </a:solidFill>
              <a:effectLst/>
              <a:uLnTx/>
              <a:uFillTx/>
              <a:latin typeface="Segoe UI"/>
            </a:endParaRPr>
          </a:p>
        </p:txBody>
      </p:sp>
      <p:sp>
        <p:nvSpPr>
          <p:cNvPr id="44" name="TextBox 43">
            <a:extLst>
              <a:ext uri="{FF2B5EF4-FFF2-40B4-BE49-F238E27FC236}">
                <a16:creationId xmlns:a16="http://schemas.microsoft.com/office/drawing/2014/main" id="{86C305BC-5120-144E-950B-76A048437B69}"/>
              </a:ext>
            </a:extLst>
          </p:cNvPr>
          <p:cNvSpPr txBox="1"/>
          <p:nvPr/>
        </p:nvSpPr>
        <p:spPr>
          <a:xfrm>
            <a:off x="6423627" y="1631066"/>
            <a:ext cx="860234" cy="1058697"/>
          </a:xfrm>
          <a:prstGeom prst="rect">
            <a:avLst/>
          </a:prstGeom>
          <a:noFill/>
          <a:ln w="12700">
            <a:solidFill>
              <a:schemeClr val="accent1"/>
            </a:solidFill>
          </a:ln>
        </p:spPr>
        <p:txBody>
          <a:bodyPr wrap="square" lIns="179285" tIns="143428" rIns="179285" bIns="143428" rtlCol="0" anchor="b">
            <a:noAutofit/>
          </a:bodyPr>
          <a:lstStyle/>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20" normalizeH="0" baseline="0" noProof="0">
                <a:ln>
                  <a:noFill/>
                </a:ln>
                <a:solidFill>
                  <a:schemeClr val="accent1"/>
                </a:solidFill>
                <a:effectLst/>
                <a:uLnTx/>
                <a:uFillTx/>
                <a:latin typeface="Segoe UI"/>
                <a:ea typeface="+mn-ea"/>
                <a:cs typeface="+mn-cs"/>
              </a:rPr>
              <a:t>Phone #</a:t>
            </a:r>
          </a:p>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20" normalizeH="0" baseline="0" noProof="0">
                <a:ln>
                  <a:noFill/>
                </a:ln>
                <a:solidFill>
                  <a:schemeClr val="accent1"/>
                </a:solidFill>
                <a:effectLst/>
                <a:uLnTx/>
                <a:uFillTx/>
                <a:latin typeface="Segoe UI"/>
                <a:ea typeface="+mn-ea"/>
                <a:cs typeface="+mn-cs"/>
              </a:rPr>
              <a:t>Ranges</a:t>
            </a:r>
          </a:p>
        </p:txBody>
      </p:sp>
      <p:sp>
        <p:nvSpPr>
          <p:cNvPr id="45" name="TextBox 44">
            <a:extLst>
              <a:ext uri="{FF2B5EF4-FFF2-40B4-BE49-F238E27FC236}">
                <a16:creationId xmlns:a16="http://schemas.microsoft.com/office/drawing/2014/main" id="{7CE1CA7B-B4CF-A443-8562-A0A12FD3DE06}"/>
              </a:ext>
            </a:extLst>
          </p:cNvPr>
          <p:cNvSpPr txBox="1"/>
          <p:nvPr/>
        </p:nvSpPr>
        <p:spPr>
          <a:xfrm>
            <a:off x="4039540" y="1634247"/>
            <a:ext cx="2272349" cy="1055516"/>
          </a:xfrm>
          <a:prstGeom prst="rect">
            <a:avLst/>
          </a:prstGeom>
          <a:noFill/>
          <a:ln w="12700">
            <a:solidFill>
              <a:schemeClr val="accent1"/>
            </a:solidFill>
          </a:ln>
        </p:spPr>
        <p:txBody>
          <a:bodyPr wrap="square" lIns="179285" tIns="143428" rIns="179285" bIns="143428" rtlCol="0" anchor="b">
            <a:noAutofit/>
          </a:bodyPr>
          <a:lstStyle/>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Certified Session Border </a:t>
            </a:r>
          </a:p>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Controller(s)</a:t>
            </a:r>
          </a:p>
        </p:txBody>
      </p:sp>
      <p:cxnSp>
        <p:nvCxnSpPr>
          <p:cNvPr id="55" name="Straight Connector 54">
            <a:extLst>
              <a:ext uri="{FF2B5EF4-FFF2-40B4-BE49-F238E27FC236}">
                <a16:creationId xmlns:a16="http://schemas.microsoft.com/office/drawing/2014/main" id="{E07879FA-E260-B847-A5D7-F6B86FF87B59}"/>
              </a:ext>
            </a:extLst>
          </p:cNvPr>
          <p:cNvCxnSpPr>
            <a:cxnSpLocks/>
          </p:cNvCxnSpPr>
          <p:nvPr/>
        </p:nvCxnSpPr>
        <p:spPr>
          <a:xfrm flipV="1">
            <a:off x="5212574" y="2698238"/>
            <a:ext cx="0" cy="542674"/>
          </a:xfrm>
          <a:prstGeom prst="line">
            <a:avLst/>
          </a:prstGeom>
          <a:ln w="12700">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193774F-C78C-2C42-91DE-EC5F58C0FFA9}"/>
              </a:ext>
            </a:extLst>
          </p:cNvPr>
          <p:cNvGrpSpPr>
            <a:grpSpLocks noChangeAspect="1"/>
          </p:cNvGrpSpPr>
          <p:nvPr/>
        </p:nvGrpSpPr>
        <p:grpSpPr>
          <a:xfrm>
            <a:off x="1378078" y="1850943"/>
            <a:ext cx="269131" cy="457200"/>
            <a:chOff x="10668000" y="1393825"/>
            <a:chExt cx="527050" cy="895350"/>
          </a:xfrm>
        </p:grpSpPr>
        <p:sp>
          <p:nvSpPr>
            <p:cNvPr id="26" name="Oval 25">
              <a:extLst>
                <a:ext uri="{FF2B5EF4-FFF2-40B4-BE49-F238E27FC236}">
                  <a16:creationId xmlns:a16="http://schemas.microsoft.com/office/drawing/2014/main" id="{AD9B685D-660B-174C-9622-B3715017A09F}"/>
                </a:ext>
              </a:extLst>
            </p:cNvPr>
            <p:cNvSpPr/>
            <p:nvPr/>
          </p:nvSpPr>
          <p:spPr bwMode="auto">
            <a:xfrm>
              <a:off x="10690225" y="1393825"/>
              <a:ext cx="203200" cy="20320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58253390-3D20-D940-AD72-3B01C22AF2DA}"/>
                </a:ext>
              </a:extLst>
            </p:cNvPr>
            <p:cNvSpPr/>
            <p:nvPr/>
          </p:nvSpPr>
          <p:spPr bwMode="auto">
            <a:xfrm>
              <a:off x="10690225" y="2085975"/>
              <a:ext cx="203200" cy="20320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C6F91900-808C-D14B-AE99-A3C9216FF605}"/>
                </a:ext>
              </a:extLst>
            </p:cNvPr>
            <p:cNvSpPr/>
            <p:nvPr/>
          </p:nvSpPr>
          <p:spPr bwMode="auto">
            <a:xfrm>
              <a:off x="10991850" y="1911350"/>
              <a:ext cx="203200" cy="20320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FD669D06-425D-4245-A8ED-D98F78BA9093}"/>
                </a:ext>
              </a:extLst>
            </p:cNvPr>
            <p:cNvSpPr/>
            <p:nvPr/>
          </p:nvSpPr>
          <p:spPr bwMode="auto">
            <a:xfrm>
              <a:off x="10991850" y="1565275"/>
              <a:ext cx="203200" cy="20320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1B12A6A0-538E-254E-8551-C6455FE013E1}"/>
                </a:ext>
              </a:extLst>
            </p:cNvPr>
            <p:cNvSpPr/>
            <p:nvPr/>
          </p:nvSpPr>
          <p:spPr bwMode="auto">
            <a:xfrm>
              <a:off x="10668000" y="1717675"/>
              <a:ext cx="247650" cy="24765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92694A41-81BD-FA42-BB7F-2316E9B5671F}"/>
                </a:ext>
              </a:extLst>
            </p:cNvPr>
            <p:cNvCxnSpPr/>
            <p:nvPr/>
          </p:nvCxnSpPr>
          <p:spPr>
            <a:xfrm>
              <a:off x="10791825" y="1597025"/>
              <a:ext cx="0" cy="12065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1B6AC12-18DB-1247-8DF6-B93639E6457D}"/>
                </a:ext>
              </a:extLst>
            </p:cNvPr>
            <p:cNvCxnSpPr/>
            <p:nvPr/>
          </p:nvCxnSpPr>
          <p:spPr>
            <a:xfrm>
              <a:off x="10791825" y="1966190"/>
              <a:ext cx="0" cy="12065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377E154-040C-434A-8BA0-CE16D2CD4361}"/>
                </a:ext>
              </a:extLst>
            </p:cNvPr>
            <p:cNvCxnSpPr/>
            <p:nvPr/>
          </p:nvCxnSpPr>
          <p:spPr>
            <a:xfrm flipH="1">
              <a:off x="10895906" y="1717148"/>
              <a:ext cx="109141" cy="6141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4812DD-1612-044C-8462-714CDAD77498}"/>
                </a:ext>
              </a:extLst>
            </p:cNvPr>
            <p:cNvCxnSpPr/>
            <p:nvPr/>
          </p:nvCxnSpPr>
          <p:spPr>
            <a:xfrm>
              <a:off x="10905558" y="1903102"/>
              <a:ext cx="101228" cy="56965"/>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AE8BF903-0EDF-2342-AE97-E5B033D2371F}"/>
              </a:ext>
            </a:extLst>
          </p:cNvPr>
          <p:cNvGrpSpPr>
            <a:grpSpLocks noChangeAspect="1"/>
          </p:cNvGrpSpPr>
          <p:nvPr/>
        </p:nvGrpSpPr>
        <p:grpSpPr>
          <a:xfrm>
            <a:off x="4946164" y="1815013"/>
            <a:ext cx="459100" cy="274320"/>
            <a:chOff x="1275510" y="6224584"/>
            <a:chExt cx="508602" cy="303898"/>
          </a:xfrm>
        </p:grpSpPr>
        <p:grpSp>
          <p:nvGrpSpPr>
            <p:cNvPr id="49" name="Group 48">
              <a:extLst>
                <a:ext uri="{FF2B5EF4-FFF2-40B4-BE49-F238E27FC236}">
                  <a16:creationId xmlns:a16="http://schemas.microsoft.com/office/drawing/2014/main" id="{2692D025-764E-954D-96A5-8E5B7234AFFD}"/>
                </a:ext>
              </a:extLst>
            </p:cNvPr>
            <p:cNvGrpSpPr/>
            <p:nvPr/>
          </p:nvGrpSpPr>
          <p:grpSpPr>
            <a:xfrm>
              <a:off x="1275510" y="6224584"/>
              <a:ext cx="508602" cy="151498"/>
              <a:chOff x="551886" y="4945335"/>
              <a:chExt cx="508602" cy="151498"/>
            </a:xfrm>
          </p:grpSpPr>
          <p:sp>
            <p:nvSpPr>
              <p:cNvPr id="61" name="Rectangle 60">
                <a:extLst>
                  <a:ext uri="{FF2B5EF4-FFF2-40B4-BE49-F238E27FC236}">
                    <a16:creationId xmlns:a16="http://schemas.microsoft.com/office/drawing/2014/main" id="{5954A545-A11F-704E-9F41-38CF7975E04E}"/>
                  </a:ext>
                </a:extLst>
              </p:cNvPr>
              <p:cNvSpPr/>
              <p:nvPr/>
            </p:nvSpPr>
            <p:spPr bwMode="auto">
              <a:xfrm>
                <a:off x="551886" y="4945335"/>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B2F25C7D-61EF-B146-88CF-E03822DAB4D7}"/>
                  </a:ext>
                </a:extLst>
              </p:cNvPr>
              <p:cNvSpPr/>
              <p:nvPr/>
            </p:nvSpPr>
            <p:spPr bwMode="auto">
              <a:xfrm flipH="1">
                <a:off x="955040" y="4993640"/>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60337BE2-DD0D-514C-8ADF-43B446432477}"/>
                  </a:ext>
                </a:extLst>
              </p:cNvPr>
              <p:cNvCxnSpPr/>
              <p:nvPr/>
            </p:nvCxnSpPr>
            <p:spPr>
              <a:xfrm>
                <a:off x="625475" y="5019675"/>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5CACCE3-CB7F-7148-AD78-983F620A4118}"/>
                </a:ext>
              </a:extLst>
            </p:cNvPr>
            <p:cNvGrpSpPr/>
            <p:nvPr/>
          </p:nvGrpSpPr>
          <p:grpSpPr>
            <a:xfrm>
              <a:off x="1275510" y="6376984"/>
              <a:ext cx="508602" cy="151498"/>
              <a:chOff x="551886" y="4945335"/>
              <a:chExt cx="508602" cy="151498"/>
            </a:xfrm>
          </p:grpSpPr>
          <p:sp>
            <p:nvSpPr>
              <p:cNvPr id="58" name="Rectangle 57">
                <a:extLst>
                  <a:ext uri="{FF2B5EF4-FFF2-40B4-BE49-F238E27FC236}">
                    <a16:creationId xmlns:a16="http://schemas.microsoft.com/office/drawing/2014/main" id="{AD4D2452-C709-8C47-98F9-64E75F3E93F0}"/>
                  </a:ext>
                </a:extLst>
              </p:cNvPr>
              <p:cNvSpPr/>
              <p:nvPr/>
            </p:nvSpPr>
            <p:spPr bwMode="auto">
              <a:xfrm>
                <a:off x="551886" y="4945335"/>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CDD371D9-9E47-4143-8525-26826682FA35}"/>
                  </a:ext>
                </a:extLst>
              </p:cNvPr>
              <p:cNvSpPr/>
              <p:nvPr/>
            </p:nvSpPr>
            <p:spPr bwMode="auto">
              <a:xfrm flipH="1">
                <a:off x="955040" y="4993640"/>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accent1"/>
                  </a:soli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D7BA561F-C871-EF42-898F-A95571A10263}"/>
                  </a:ext>
                </a:extLst>
              </p:cNvPr>
              <p:cNvCxnSpPr/>
              <p:nvPr/>
            </p:nvCxnSpPr>
            <p:spPr>
              <a:xfrm>
                <a:off x="625475" y="5019675"/>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4" name="Freeform 5">
            <a:extLst>
              <a:ext uri="{FF2B5EF4-FFF2-40B4-BE49-F238E27FC236}">
                <a16:creationId xmlns:a16="http://schemas.microsoft.com/office/drawing/2014/main" id="{49867086-2A78-414F-A041-703E8CA2F198}"/>
              </a:ext>
            </a:extLst>
          </p:cNvPr>
          <p:cNvSpPr>
            <a:spLocks noChangeAspect="1" noEditPoints="1"/>
          </p:cNvSpPr>
          <p:nvPr/>
        </p:nvSpPr>
        <p:spPr bwMode="auto">
          <a:xfrm>
            <a:off x="6743784" y="1769293"/>
            <a:ext cx="219920"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chemeClr val="accent1"/>
              </a:solidFill>
              <a:latin typeface="Segoe UI Semilight"/>
            </a:endParaRPr>
          </a:p>
        </p:txBody>
      </p:sp>
      <p:grpSp>
        <p:nvGrpSpPr>
          <p:cNvPr id="104" name="Group 103">
            <a:extLst>
              <a:ext uri="{FF2B5EF4-FFF2-40B4-BE49-F238E27FC236}">
                <a16:creationId xmlns:a16="http://schemas.microsoft.com/office/drawing/2014/main" id="{E859E1CC-253C-9943-B219-53C4BAB9626C}"/>
              </a:ext>
            </a:extLst>
          </p:cNvPr>
          <p:cNvGrpSpPr/>
          <p:nvPr/>
        </p:nvGrpSpPr>
        <p:grpSpPr>
          <a:xfrm>
            <a:off x="9992104" y="1893438"/>
            <a:ext cx="721769" cy="476477"/>
            <a:chOff x="5210093" y="3000851"/>
            <a:chExt cx="405488" cy="267684"/>
          </a:xfrm>
        </p:grpSpPr>
        <p:grpSp>
          <p:nvGrpSpPr>
            <p:cNvPr id="105" name="Group 104">
              <a:extLst>
                <a:ext uri="{FF2B5EF4-FFF2-40B4-BE49-F238E27FC236}">
                  <a16:creationId xmlns:a16="http://schemas.microsoft.com/office/drawing/2014/main" id="{A1339428-F3D5-4149-BEA3-0D533B96E9C0}"/>
                </a:ext>
              </a:extLst>
            </p:cNvPr>
            <p:cNvGrpSpPr/>
            <p:nvPr/>
          </p:nvGrpSpPr>
          <p:grpSpPr>
            <a:xfrm>
              <a:off x="5238668" y="3000851"/>
              <a:ext cx="376913" cy="267684"/>
              <a:chOff x="5238668" y="3000851"/>
              <a:chExt cx="351767" cy="249825"/>
            </a:xfrm>
          </p:grpSpPr>
          <p:sp>
            <p:nvSpPr>
              <p:cNvPr id="135" name="Rectangle 134">
                <a:extLst>
                  <a:ext uri="{FF2B5EF4-FFF2-40B4-BE49-F238E27FC236}">
                    <a16:creationId xmlns:a16="http://schemas.microsoft.com/office/drawing/2014/main" id="{B0B2754E-5206-AF48-8F66-AA6BBE19480C}"/>
                  </a:ext>
                </a:extLst>
              </p:cNvPr>
              <p:cNvSpPr>
                <a:spLocks noChangeArrowheads="1"/>
              </p:cNvSpPr>
              <p:nvPr/>
            </p:nvSpPr>
            <p:spPr bwMode="auto">
              <a:xfrm>
                <a:off x="5238668" y="3000851"/>
                <a:ext cx="351767" cy="198137"/>
              </a:xfrm>
              <a:prstGeom prst="rect">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Semilight"/>
                  <a:ea typeface="+mn-ea"/>
                  <a:cs typeface="+mn-cs"/>
                </a:endParaRPr>
              </a:p>
            </p:txBody>
          </p:sp>
          <p:sp>
            <p:nvSpPr>
              <p:cNvPr id="136" name="Line 7">
                <a:extLst>
                  <a:ext uri="{FF2B5EF4-FFF2-40B4-BE49-F238E27FC236}">
                    <a16:creationId xmlns:a16="http://schemas.microsoft.com/office/drawing/2014/main" id="{1D3A53EF-AE21-674C-9837-AAEBCDCEE456}"/>
                  </a:ext>
                </a:extLst>
              </p:cNvPr>
              <p:cNvSpPr>
                <a:spLocks noChangeShapeType="1"/>
              </p:cNvSpPr>
              <p:nvPr/>
            </p:nvSpPr>
            <p:spPr bwMode="auto">
              <a:xfrm>
                <a:off x="5413834" y="3198988"/>
                <a:ext cx="0" cy="51688"/>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Semilight"/>
                  <a:ea typeface="+mn-ea"/>
                  <a:cs typeface="+mn-cs"/>
                </a:endParaRPr>
              </a:p>
            </p:txBody>
          </p:sp>
          <p:sp>
            <p:nvSpPr>
              <p:cNvPr id="137" name="Line 8">
                <a:extLst>
                  <a:ext uri="{FF2B5EF4-FFF2-40B4-BE49-F238E27FC236}">
                    <a16:creationId xmlns:a16="http://schemas.microsoft.com/office/drawing/2014/main" id="{69778A95-711A-6440-B2E5-F8017AA960B4}"/>
                  </a:ext>
                </a:extLst>
              </p:cNvPr>
              <p:cNvSpPr>
                <a:spLocks noChangeShapeType="1"/>
              </p:cNvSpPr>
              <p:nvPr/>
            </p:nvSpPr>
            <p:spPr bwMode="auto">
              <a:xfrm>
                <a:off x="5353531" y="3250676"/>
                <a:ext cx="123477"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Segoe UI Semilight"/>
                  <a:ea typeface="+mn-ea"/>
                  <a:cs typeface="+mn-cs"/>
                </a:endParaRPr>
              </a:p>
            </p:txBody>
          </p:sp>
        </p:grpSp>
        <p:grpSp>
          <p:nvGrpSpPr>
            <p:cNvPr id="126" name="Group 125">
              <a:extLst>
                <a:ext uri="{FF2B5EF4-FFF2-40B4-BE49-F238E27FC236}">
                  <a16:creationId xmlns:a16="http://schemas.microsoft.com/office/drawing/2014/main" id="{72DFB2C5-9FEA-F34B-B4D5-42EE2CAAE62B}"/>
                </a:ext>
              </a:extLst>
            </p:cNvPr>
            <p:cNvGrpSpPr/>
            <p:nvPr/>
          </p:nvGrpSpPr>
          <p:grpSpPr>
            <a:xfrm>
              <a:off x="5210093" y="3129453"/>
              <a:ext cx="82216" cy="139082"/>
              <a:chOff x="3442264" y="1581150"/>
              <a:chExt cx="190500" cy="322263"/>
            </a:xfrm>
          </p:grpSpPr>
          <p:sp>
            <p:nvSpPr>
              <p:cNvPr id="127" name="Freeform 6">
                <a:extLst>
                  <a:ext uri="{FF2B5EF4-FFF2-40B4-BE49-F238E27FC236}">
                    <a16:creationId xmlns:a16="http://schemas.microsoft.com/office/drawing/2014/main" id="{31EBDB7B-B298-FC4C-AE13-46506B0598DD}"/>
                  </a:ext>
                </a:extLst>
              </p:cNvPr>
              <p:cNvSpPr>
                <a:spLocks/>
              </p:cNvSpPr>
              <p:nvPr/>
            </p:nvSpPr>
            <p:spPr bwMode="auto">
              <a:xfrm>
                <a:off x="3442264" y="1581150"/>
                <a:ext cx="190500" cy="322263"/>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solidFill>
                <a:srgbClr val="FFFFFF"/>
              </a:solidFill>
              <a:ln w="1270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2000">
                  <a:solidFill>
                    <a:schemeClr val="accent1"/>
                  </a:solidFill>
                </a:endParaRPr>
              </a:p>
            </p:txBody>
          </p:sp>
          <p:sp>
            <p:nvSpPr>
              <p:cNvPr id="128" name="Line 9">
                <a:extLst>
                  <a:ext uri="{FF2B5EF4-FFF2-40B4-BE49-F238E27FC236}">
                    <a16:creationId xmlns:a16="http://schemas.microsoft.com/office/drawing/2014/main" id="{079AC2EB-BA5C-D143-A3EA-8B1B15ED249C}"/>
                  </a:ext>
                </a:extLst>
              </p:cNvPr>
              <p:cNvSpPr>
                <a:spLocks noChangeShapeType="1"/>
              </p:cNvSpPr>
              <p:nvPr/>
            </p:nvSpPr>
            <p:spPr bwMode="auto">
              <a:xfrm flipH="1">
                <a:off x="3516876" y="1835150"/>
                <a:ext cx="44451"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solidFill>
                    <a:schemeClr val="accent1"/>
                  </a:solidFill>
                </a:endParaRPr>
              </a:p>
            </p:txBody>
          </p:sp>
        </p:grpSp>
        <p:grpSp>
          <p:nvGrpSpPr>
            <p:cNvPr id="107" name="Group 106">
              <a:extLst>
                <a:ext uri="{FF2B5EF4-FFF2-40B4-BE49-F238E27FC236}">
                  <a16:creationId xmlns:a16="http://schemas.microsoft.com/office/drawing/2014/main" id="{44DC6E06-B668-6444-860C-410175736384}"/>
                </a:ext>
              </a:extLst>
            </p:cNvPr>
            <p:cNvGrpSpPr/>
            <p:nvPr/>
          </p:nvGrpSpPr>
          <p:grpSpPr>
            <a:xfrm>
              <a:off x="5319285" y="3025449"/>
              <a:ext cx="227104" cy="166291"/>
              <a:chOff x="943795" y="2713238"/>
              <a:chExt cx="1103782" cy="808217"/>
            </a:xfrm>
          </p:grpSpPr>
          <p:grpSp>
            <p:nvGrpSpPr>
              <p:cNvPr id="108" name="Group 107">
                <a:extLst>
                  <a:ext uri="{FF2B5EF4-FFF2-40B4-BE49-F238E27FC236}">
                    <a16:creationId xmlns:a16="http://schemas.microsoft.com/office/drawing/2014/main" id="{74C64864-1EF9-654F-9053-39EE26584A78}"/>
                  </a:ext>
                </a:extLst>
              </p:cNvPr>
              <p:cNvGrpSpPr/>
              <p:nvPr/>
            </p:nvGrpSpPr>
            <p:grpSpPr>
              <a:xfrm>
                <a:off x="1619756" y="3207967"/>
                <a:ext cx="406559" cy="313488"/>
                <a:chOff x="1619756" y="3207967"/>
                <a:chExt cx="406559" cy="313488"/>
              </a:xfrm>
            </p:grpSpPr>
            <p:sp useBgFill="1">
              <p:nvSpPr>
                <p:cNvPr id="119" name="Line 68">
                  <a:extLst>
                    <a:ext uri="{FF2B5EF4-FFF2-40B4-BE49-F238E27FC236}">
                      <a16:creationId xmlns:a16="http://schemas.microsoft.com/office/drawing/2014/main" id="{E61C5794-2B5F-7A4C-BDC1-E74050EF2785}"/>
                    </a:ext>
                  </a:extLst>
                </p:cNvPr>
                <p:cNvSpPr>
                  <a:spLocks noChangeShapeType="1"/>
                </p:cNvSpPr>
                <p:nvPr/>
              </p:nvSpPr>
              <p:spPr bwMode="auto">
                <a:xfrm flipV="1">
                  <a:off x="1619756" y="3433284"/>
                  <a:ext cx="0" cy="88171"/>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20" name="Line 69">
                  <a:extLst>
                    <a:ext uri="{FF2B5EF4-FFF2-40B4-BE49-F238E27FC236}">
                      <a16:creationId xmlns:a16="http://schemas.microsoft.com/office/drawing/2014/main" id="{F48B2D88-1531-414D-A5CE-0E55B570C33F}"/>
                    </a:ext>
                  </a:extLst>
                </p:cNvPr>
                <p:cNvSpPr>
                  <a:spLocks noChangeShapeType="1"/>
                </p:cNvSpPr>
                <p:nvPr/>
              </p:nvSpPr>
              <p:spPr bwMode="auto">
                <a:xfrm flipV="1">
                  <a:off x="1721395" y="3335321"/>
                  <a:ext cx="0" cy="186134"/>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21" name="Line 70">
                  <a:extLst>
                    <a:ext uri="{FF2B5EF4-FFF2-40B4-BE49-F238E27FC236}">
                      <a16:creationId xmlns:a16="http://schemas.microsoft.com/office/drawing/2014/main" id="{54DA116C-CD33-B04B-A19F-C33F9797731D}"/>
                    </a:ext>
                  </a:extLst>
                </p:cNvPr>
                <p:cNvSpPr>
                  <a:spLocks noChangeShapeType="1"/>
                </p:cNvSpPr>
                <p:nvPr/>
              </p:nvSpPr>
              <p:spPr bwMode="auto">
                <a:xfrm flipV="1">
                  <a:off x="1823035" y="3384303"/>
                  <a:ext cx="0" cy="137152"/>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22" name="Line 71">
                  <a:extLst>
                    <a:ext uri="{FF2B5EF4-FFF2-40B4-BE49-F238E27FC236}">
                      <a16:creationId xmlns:a16="http://schemas.microsoft.com/office/drawing/2014/main" id="{786B9576-2268-7342-B935-879F3ABCEAD7}"/>
                    </a:ext>
                  </a:extLst>
                </p:cNvPr>
                <p:cNvSpPr>
                  <a:spLocks noChangeShapeType="1"/>
                </p:cNvSpPr>
                <p:nvPr/>
              </p:nvSpPr>
              <p:spPr bwMode="auto">
                <a:xfrm flipV="1">
                  <a:off x="1924674" y="3207967"/>
                  <a:ext cx="0" cy="313488"/>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23" name="Line 72">
                  <a:extLst>
                    <a:ext uri="{FF2B5EF4-FFF2-40B4-BE49-F238E27FC236}">
                      <a16:creationId xmlns:a16="http://schemas.microsoft.com/office/drawing/2014/main" id="{416CBBF2-DC42-CA4C-B94F-AF4FF976DDCF}"/>
                    </a:ext>
                  </a:extLst>
                </p:cNvPr>
                <p:cNvSpPr>
                  <a:spLocks noChangeShapeType="1"/>
                </p:cNvSpPr>
                <p:nvPr/>
              </p:nvSpPr>
              <p:spPr bwMode="auto">
                <a:xfrm flipV="1">
                  <a:off x="2026315" y="3310830"/>
                  <a:ext cx="0" cy="210625"/>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grpSp>
          <p:sp useBgFill="1">
            <p:nvSpPr>
              <p:cNvPr id="109" name="Line 73">
                <a:extLst>
                  <a:ext uri="{FF2B5EF4-FFF2-40B4-BE49-F238E27FC236}">
                    <a16:creationId xmlns:a16="http://schemas.microsoft.com/office/drawing/2014/main" id="{45DA21D5-0E6B-CB4A-B6B1-DDE27CE6F0FD}"/>
                  </a:ext>
                </a:extLst>
              </p:cNvPr>
              <p:cNvSpPr>
                <a:spLocks noChangeShapeType="1"/>
              </p:cNvSpPr>
              <p:nvPr/>
            </p:nvSpPr>
            <p:spPr bwMode="auto">
              <a:xfrm>
                <a:off x="968292" y="3389202"/>
                <a:ext cx="249810"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0" name="Line 74">
                <a:extLst>
                  <a:ext uri="{FF2B5EF4-FFF2-40B4-BE49-F238E27FC236}">
                    <a16:creationId xmlns:a16="http://schemas.microsoft.com/office/drawing/2014/main" id="{6D8A9E10-8E72-A24A-850C-B0FDFBDBBC8C}"/>
                  </a:ext>
                </a:extLst>
              </p:cNvPr>
              <p:cNvSpPr>
                <a:spLocks noChangeShapeType="1"/>
              </p:cNvSpPr>
              <p:nvPr/>
            </p:nvSpPr>
            <p:spPr bwMode="auto">
              <a:xfrm>
                <a:off x="968292" y="3492061"/>
                <a:ext cx="377165"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1" name="Freeform 75">
                <a:extLst>
                  <a:ext uri="{FF2B5EF4-FFF2-40B4-BE49-F238E27FC236}">
                    <a16:creationId xmlns:a16="http://schemas.microsoft.com/office/drawing/2014/main" id="{2C336EC9-5322-C841-8539-4F90942C3EEB}"/>
                  </a:ext>
                </a:extLst>
              </p:cNvPr>
              <p:cNvSpPr>
                <a:spLocks noChangeArrowheads="1"/>
              </p:cNvSpPr>
              <p:nvPr/>
            </p:nvSpPr>
            <p:spPr bwMode="auto">
              <a:xfrm>
                <a:off x="943796" y="2718134"/>
                <a:ext cx="529014" cy="529013"/>
              </a:xfrm>
              <a:prstGeom prst="ellipse">
                <a:avLst/>
              </a:prstGeom>
              <a:ln w="12700" cap="sq">
                <a:solidFill>
                  <a:schemeClr val="accent1"/>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2" name="Line 78">
                <a:extLst>
                  <a:ext uri="{FF2B5EF4-FFF2-40B4-BE49-F238E27FC236}">
                    <a16:creationId xmlns:a16="http://schemas.microsoft.com/office/drawing/2014/main" id="{03064574-2406-A540-BBA8-AEBA3A775510}"/>
                  </a:ext>
                </a:extLst>
              </p:cNvPr>
              <p:cNvSpPr>
                <a:spLocks noChangeShapeType="1"/>
              </p:cNvSpPr>
              <p:nvPr/>
            </p:nvSpPr>
            <p:spPr bwMode="auto">
              <a:xfrm>
                <a:off x="1698129" y="2856119"/>
                <a:ext cx="270825"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3" name="Line 79">
                <a:extLst>
                  <a:ext uri="{FF2B5EF4-FFF2-40B4-BE49-F238E27FC236}">
                    <a16:creationId xmlns:a16="http://schemas.microsoft.com/office/drawing/2014/main" id="{FCE5D3CC-6EAD-B64D-AFE6-FD952A4E5EBA}"/>
                  </a:ext>
                </a:extLst>
              </p:cNvPr>
              <p:cNvSpPr>
                <a:spLocks noChangeShapeType="1"/>
              </p:cNvSpPr>
              <p:nvPr/>
            </p:nvSpPr>
            <p:spPr bwMode="auto">
              <a:xfrm>
                <a:off x="1915495" y="2733665"/>
                <a:ext cx="110823"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4" name="Line 80">
                <a:extLst>
                  <a:ext uri="{FF2B5EF4-FFF2-40B4-BE49-F238E27FC236}">
                    <a16:creationId xmlns:a16="http://schemas.microsoft.com/office/drawing/2014/main" id="{02B58814-E26B-164C-A069-20C378C14AE2}"/>
                  </a:ext>
                </a:extLst>
              </p:cNvPr>
              <p:cNvSpPr>
                <a:spLocks noChangeShapeType="1"/>
              </p:cNvSpPr>
              <p:nvPr/>
            </p:nvSpPr>
            <p:spPr bwMode="auto">
              <a:xfrm>
                <a:off x="1698129" y="2733665"/>
                <a:ext cx="93932" cy="0"/>
              </a:xfrm>
              <a:prstGeom prst="line">
                <a:avLst/>
              </a:prstGeom>
              <a:ln w="12700" cap="sq">
                <a:solidFill>
                  <a:schemeClr val="accent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5" name="Freeform 81">
                <a:extLst>
                  <a:ext uri="{FF2B5EF4-FFF2-40B4-BE49-F238E27FC236}">
                    <a16:creationId xmlns:a16="http://schemas.microsoft.com/office/drawing/2014/main" id="{7E43C153-7109-2C40-B876-2CEAB176A8DA}"/>
                  </a:ext>
                </a:extLst>
              </p:cNvPr>
              <p:cNvSpPr>
                <a:spLocks noChangeArrowheads="1"/>
              </p:cNvSpPr>
              <p:nvPr/>
            </p:nvSpPr>
            <p:spPr bwMode="auto">
              <a:xfrm>
                <a:off x="1833351" y="2713238"/>
                <a:ext cx="40854" cy="40854"/>
              </a:xfrm>
              <a:prstGeom prst="ellipse">
                <a:avLst/>
              </a:prstGeom>
              <a:ln w="12700" cap="sq">
                <a:solidFill>
                  <a:schemeClr val="accent1"/>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useBgFill="1">
            <p:nvSpPr>
              <p:cNvPr id="116" name="Freeform 82">
                <a:extLst>
                  <a:ext uri="{FF2B5EF4-FFF2-40B4-BE49-F238E27FC236}">
                    <a16:creationId xmlns:a16="http://schemas.microsoft.com/office/drawing/2014/main" id="{F0C8E95F-AF87-A347-9FAC-755D84980A8B}"/>
                  </a:ext>
                </a:extLst>
              </p:cNvPr>
              <p:cNvSpPr>
                <a:spLocks noChangeArrowheads="1"/>
              </p:cNvSpPr>
              <p:nvPr/>
            </p:nvSpPr>
            <p:spPr bwMode="auto">
              <a:xfrm>
                <a:off x="2006723" y="2835692"/>
                <a:ext cx="40854" cy="40854"/>
              </a:xfrm>
              <a:prstGeom prst="ellipse">
                <a:avLst/>
              </a:prstGeom>
              <a:ln w="12700" cap="sq">
                <a:solidFill>
                  <a:schemeClr val="accent1"/>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Arial" charset="0"/>
                  <a:ea typeface="Arial" charset="0"/>
                  <a:cs typeface="Arial" charset="0"/>
                </a:endParaRPr>
              </a:p>
            </p:txBody>
          </p:sp>
          <p:sp>
            <p:nvSpPr>
              <p:cNvPr id="117" name="Partial Circle 1472">
                <a:extLst>
                  <a:ext uri="{FF2B5EF4-FFF2-40B4-BE49-F238E27FC236}">
                    <a16:creationId xmlns:a16="http://schemas.microsoft.com/office/drawing/2014/main" id="{FB567AAD-72A2-2D4B-A88F-8901EE7C94B6}"/>
                  </a:ext>
                </a:extLst>
              </p:cNvPr>
              <p:cNvSpPr/>
              <p:nvPr/>
            </p:nvSpPr>
            <p:spPr bwMode="auto">
              <a:xfrm>
                <a:off x="943795" y="2718134"/>
                <a:ext cx="529013" cy="529013"/>
              </a:xfrm>
              <a:prstGeom prst="pie">
                <a:avLst/>
              </a:prstGeom>
              <a:noFill/>
              <a:ln w="12700" cap="rnd">
                <a:solidFill>
                  <a:schemeClr val="accent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schemeClr val="accent1"/>
                  </a:solidFill>
                  <a:effectLst/>
                  <a:uLnTx/>
                  <a:uFillTx/>
                  <a:latin typeface="Arial" charset="0"/>
                  <a:ea typeface="Arial" charset="0"/>
                  <a:cs typeface="Arial" charset="0"/>
                </a:endParaRPr>
              </a:p>
            </p:txBody>
          </p:sp>
          <p:sp>
            <p:nvSpPr>
              <p:cNvPr id="118" name="Partial Circle 1473">
                <a:extLst>
                  <a:ext uri="{FF2B5EF4-FFF2-40B4-BE49-F238E27FC236}">
                    <a16:creationId xmlns:a16="http://schemas.microsoft.com/office/drawing/2014/main" id="{EFD8EFBC-E3ED-D747-9690-333686F2EA41}"/>
                  </a:ext>
                </a:extLst>
              </p:cNvPr>
              <p:cNvSpPr/>
              <p:nvPr/>
            </p:nvSpPr>
            <p:spPr bwMode="auto">
              <a:xfrm>
                <a:off x="943795" y="2718134"/>
                <a:ext cx="529013" cy="529013"/>
              </a:xfrm>
              <a:prstGeom prst="pie">
                <a:avLst>
                  <a:gd name="adj1" fmla="val 2538419"/>
                  <a:gd name="adj2" fmla="val 16200000"/>
                </a:avLst>
              </a:prstGeom>
              <a:noFill/>
              <a:ln w="12700" cap="rnd">
                <a:solidFill>
                  <a:schemeClr val="accent1"/>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schemeClr val="accent1"/>
                  </a:solidFill>
                  <a:effectLst/>
                  <a:uLnTx/>
                  <a:uFillTx/>
                  <a:latin typeface="Arial" charset="0"/>
                  <a:ea typeface="Arial" charset="0"/>
                  <a:cs typeface="Arial" charset="0"/>
                </a:endParaRPr>
              </a:p>
            </p:txBody>
          </p:sp>
        </p:grpSp>
      </p:grpSp>
      <p:sp>
        <p:nvSpPr>
          <p:cNvPr id="91" name="TextBox 90">
            <a:extLst>
              <a:ext uri="{FF2B5EF4-FFF2-40B4-BE49-F238E27FC236}">
                <a16:creationId xmlns:a16="http://schemas.microsoft.com/office/drawing/2014/main" id="{292CD9F4-210F-4E55-81DF-55C5A6FE27F2}"/>
              </a:ext>
            </a:extLst>
          </p:cNvPr>
          <p:cNvSpPr txBox="1"/>
          <p:nvPr/>
        </p:nvSpPr>
        <p:spPr>
          <a:xfrm>
            <a:off x="9531711" y="2644325"/>
            <a:ext cx="1642554" cy="303569"/>
          </a:xfrm>
          <a:prstGeom prst="rect">
            <a:avLst/>
          </a:prstGeom>
          <a:solidFill>
            <a:schemeClr val="bg2"/>
          </a:solidFill>
          <a:ln w="12700">
            <a:noFill/>
          </a:ln>
        </p:spPr>
        <p:txBody>
          <a:bodyPr wrap="square" lIns="179285" tIns="143428" rIns="179285" bIns="143428" rtlCol="0" anchor="ctr">
            <a:noAutofit/>
          </a:bodyPr>
          <a:lstStyle/>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Office 365 &amp; Teams</a:t>
            </a:r>
            <a:endParaRPr kumimoji="0" lang="en-US" sz="800" b="0" i="0" u="none" strike="noStrike" kern="1200" cap="none" spc="0" normalizeH="0" baseline="0" noProof="0" dirty="0">
              <a:ln>
                <a:noFill/>
              </a:ln>
              <a:solidFill>
                <a:schemeClr val="accent1"/>
              </a:solidFill>
              <a:effectLst/>
              <a:uLnTx/>
              <a:uFillTx/>
              <a:latin typeface="Segoe UI"/>
              <a:ea typeface="+mn-ea"/>
              <a:cs typeface="+mn-cs"/>
            </a:endParaRPr>
          </a:p>
        </p:txBody>
      </p:sp>
      <p:cxnSp>
        <p:nvCxnSpPr>
          <p:cNvPr id="82" name="Straight Connector 81">
            <a:extLst>
              <a:ext uri="{FF2B5EF4-FFF2-40B4-BE49-F238E27FC236}">
                <a16:creationId xmlns:a16="http://schemas.microsoft.com/office/drawing/2014/main" id="{DF8B1BD2-7F1C-44F8-9988-D9580C41F451}"/>
              </a:ext>
            </a:extLst>
          </p:cNvPr>
          <p:cNvCxnSpPr>
            <a:cxnSpLocks/>
          </p:cNvCxnSpPr>
          <p:nvPr/>
        </p:nvCxnSpPr>
        <p:spPr>
          <a:xfrm>
            <a:off x="2370233" y="2233220"/>
            <a:ext cx="1353108" cy="0"/>
          </a:xfrm>
          <a:prstGeom prst="line">
            <a:avLst/>
          </a:prstGeom>
          <a:ln w="12700">
            <a:solidFill>
              <a:srgbClr val="73737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AE3603-B680-4A01-98DB-E2EFAEBA4FB9}"/>
              </a:ext>
            </a:extLst>
          </p:cNvPr>
          <p:cNvSpPr txBox="1"/>
          <p:nvPr/>
        </p:nvSpPr>
        <p:spPr>
          <a:xfrm>
            <a:off x="5620148" y="3251203"/>
            <a:ext cx="1569685" cy="883284"/>
          </a:xfrm>
          <a:prstGeom prst="rect">
            <a:avLst/>
          </a:prstGeom>
          <a:solidFill>
            <a:schemeClr val="bg2"/>
          </a:solidFill>
          <a:ln w="12700">
            <a:solidFill>
              <a:schemeClr val="accent1"/>
            </a:solidFill>
          </a:ln>
        </p:spPr>
        <p:txBody>
          <a:bodyPr wrap="square" lIns="179285" tIns="143428" rIns="179285" bIns="143428" rtlCol="0" anchor="ctr">
            <a:noAutofit/>
          </a:bodyPr>
          <a:lstStyle>
            <a:defPPr>
              <a:defRPr lang="en-US"/>
            </a:defPPr>
            <a:lvl1pPr marR="0" lvl="0" indent="0" algn="ctr" fontAlgn="auto">
              <a:lnSpc>
                <a:spcPts val="1320"/>
              </a:lnSpc>
              <a:spcBef>
                <a:spcPts val="0"/>
              </a:spcBef>
              <a:spcAft>
                <a:spcPts val="0"/>
              </a:spcAft>
              <a:buClrTx/>
              <a:buSzTx/>
              <a:buFontTx/>
              <a:buNone/>
              <a:tabLst/>
              <a:defRPr kumimoji="0" sz="1100" b="0" i="0" u="none" strike="noStrike" cap="none" spc="0" normalizeH="0" baseline="0">
                <a:ln>
                  <a:noFill/>
                </a:ln>
                <a:solidFill>
                  <a:schemeClr val="accent1"/>
                </a:solidFill>
                <a:effectLst/>
                <a:uLnTx/>
                <a:uFillTx/>
                <a:latin typeface="Segoe UI"/>
              </a:defRPr>
            </a:lvl1pPr>
          </a:lstStyle>
          <a:p>
            <a:r>
              <a:rPr lang="en-US" dirty="0"/>
              <a:t>Call Center</a:t>
            </a:r>
          </a:p>
        </p:txBody>
      </p:sp>
      <p:sp>
        <p:nvSpPr>
          <p:cNvPr id="66" name="TextBox 65">
            <a:extLst>
              <a:ext uri="{FF2B5EF4-FFF2-40B4-BE49-F238E27FC236}">
                <a16:creationId xmlns:a16="http://schemas.microsoft.com/office/drawing/2014/main" id="{5E78784A-DD7E-420C-8F30-BC6717CAFE48}"/>
              </a:ext>
            </a:extLst>
          </p:cNvPr>
          <p:cNvSpPr txBox="1"/>
          <p:nvPr/>
        </p:nvSpPr>
        <p:spPr>
          <a:xfrm>
            <a:off x="3973730" y="4168238"/>
            <a:ext cx="1569685" cy="883284"/>
          </a:xfrm>
          <a:prstGeom prst="rect">
            <a:avLst/>
          </a:prstGeom>
          <a:solidFill>
            <a:schemeClr val="bg2"/>
          </a:solidFill>
          <a:ln w="12700">
            <a:solidFill>
              <a:schemeClr val="accent1"/>
            </a:solidFill>
          </a:ln>
        </p:spPr>
        <p:txBody>
          <a:bodyPr wrap="square" lIns="179285" tIns="143428" rIns="179285" bIns="143428" rtlCol="0" anchor="ctr">
            <a:noAutofit/>
          </a:bodyPr>
          <a:lstStyle/>
          <a:p>
            <a:pPr marL="0" marR="0" lvl="0" indent="0" algn="ctr" defTabSz="914400" rtl="0" eaLnBrk="1" fontAlgn="auto" latinLnBrk="0" hangingPunct="1">
              <a:lnSpc>
                <a:spcPts val="132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accent1"/>
                </a:solidFill>
                <a:effectLst/>
                <a:uLnTx/>
                <a:uFillTx/>
                <a:latin typeface="Segoe UI"/>
                <a:ea typeface="+mn-ea"/>
                <a:cs typeface="+mn-cs"/>
              </a:rPr>
              <a:t>Analog Gateway</a:t>
            </a:r>
            <a:endParaRPr kumimoji="0" lang="en-US" sz="800" b="0" i="0" u="none" strike="noStrike" kern="1200" cap="none" spc="0" normalizeH="0" baseline="0" noProof="0" dirty="0">
              <a:ln>
                <a:noFill/>
              </a:ln>
              <a:solidFill>
                <a:schemeClr val="accent1"/>
              </a:solidFill>
              <a:effectLst/>
              <a:uLnTx/>
              <a:uFillTx/>
              <a:latin typeface="Segoe UI"/>
            </a:endParaRPr>
          </a:p>
        </p:txBody>
      </p:sp>
    </p:spTree>
    <p:extLst>
      <p:ext uri="{BB962C8B-B14F-4D97-AF65-F5344CB8AC3E}">
        <p14:creationId xmlns:p14="http://schemas.microsoft.com/office/powerpoint/2010/main" val="3844129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5" grpId="0" animBg="1"/>
      <p:bldP spid="6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9BD7-4124-4B8F-B8D9-091B84FD35FB}"/>
              </a:ext>
            </a:extLst>
          </p:cNvPr>
          <p:cNvSpPr>
            <a:spLocks noGrp="1"/>
          </p:cNvSpPr>
          <p:nvPr>
            <p:ph type="title"/>
          </p:nvPr>
        </p:nvSpPr>
        <p:spPr>
          <a:xfrm>
            <a:off x="269240" y="387377"/>
            <a:ext cx="11018520" cy="553998"/>
          </a:xfrm>
        </p:spPr>
        <p:txBody>
          <a:bodyPr/>
          <a:lstStyle/>
          <a:p>
            <a:r>
              <a:rPr lang="en-US" dirty="0"/>
              <a:t>Bring it all together</a:t>
            </a:r>
          </a:p>
        </p:txBody>
      </p:sp>
      <p:sp>
        <p:nvSpPr>
          <p:cNvPr id="3" name="Text Placeholder 2">
            <a:extLst>
              <a:ext uri="{FF2B5EF4-FFF2-40B4-BE49-F238E27FC236}">
                <a16:creationId xmlns:a16="http://schemas.microsoft.com/office/drawing/2014/main" id="{FFB301A3-79C9-4F93-ABDC-C43FD5AE9ECA}"/>
              </a:ext>
            </a:extLst>
          </p:cNvPr>
          <p:cNvSpPr>
            <a:spLocks noGrp="1"/>
          </p:cNvSpPr>
          <p:nvPr>
            <p:ph type="body" sz="quarter" idx="10"/>
          </p:nvPr>
        </p:nvSpPr>
        <p:spPr>
          <a:xfrm>
            <a:off x="269240" y="1189177"/>
            <a:ext cx="11655078" cy="5281446"/>
          </a:xfrm>
        </p:spPr>
        <p:txBody>
          <a:bodyPr/>
          <a:lstStyle/>
          <a:p>
            <a:r>
              <a:rPr lang="en-US" sz="2400" dirty="0"/>
              <a:t>- New-</a:t>
            </a:r>
            <a:r>
              <a:rPr lang="en-US" sz="2400" dirty="0" err="1"/>
              <a:t>CsOnlinePSTNGateway</a:t>
            </a:r>
            <a:r>
              <a:rPr lang="en-US" sz="2400" dirty="0"/>
              <a:t> -Identity sbc.domain.com -Enabled $true -</a:t>
            </a:r>
            <a:r>
              <a:rPr lang="en-US" sz="2400" dirty="0" err="1"/>
              <a:t>SipSignallingPort</a:t>
            </a:r>
            <a:r>
              <a:rPr lang="en-US" sz="2400" dirty="0"/>
              <a:t> 5067 -</a:t>
            </a:r>
            <a:r>
              <a:rPr lang="en-US" sz="2400" dirty="0" err="1"/>
              <a:t>MaxConcurrentSessions</a:t>
            </a:r>
            <a:r>
              <a:rPr lang="en-US" sz="2400" dirty="0"/>
              <a:t> 100 </a:t>
            </a:r>
            <a:br>
              <a:rPr lang="en-US" sz="2400" dirty="0"/>
            </a:br>
            <a:endParaRPr lang="en-US" sz="2400" dirty="0"/>
          </a:p>
          <a:p>
            <a:r>
              <a:rPr lang="en-US" sz="2400" dirty="0"/>
              <a:t>- Set-</a:t>
            </a:r>
            <a:r>
              <a:rPr lang="en-US" sz="2400" dirty="0" err="1"/>
              <a:t>CsOnlinePstnUsage</a:t>
            </a:r>
            <a:r>
              <a:rPr lang="en-US" sz="2400" dirty="0"/>
              <a:t> -Identity Global -Usage @{Add="T2M"}</a:t>
            </a:r>
            <a:br>
              <a:rPr lang="en-US" sz="2400" dirty="0"/>
            </a:br>
            <a:endParaRPr lang="en-US" sz="2400" dirty="0"/>
          </a:p>
          <a:p>
            <a:r>
              <a:rPr lang="en-US" sz="2400" dirty="0"/>
              <a:t>- New-</a:t>
            </a:r>
            <a:r>
              <a:rPr lang="en-US" sz="2400" dirty="0" err="1"/>
              <a:t>CsOnlineVoiceRoute</a:t>
            </a:r>
            <a:r>
              <a:rPr lang="en-US" sz="2400" dirty="0"/>
              <a:t> -Identity T2M -</a:t>
            </a:r>
            <a:r>
              <a:rPr lang="en-US" sz="2400" dirty="0" err="1"/>
              <a:t>NumberPattern</a:t>
            </a:r>
            <a:r>
              <a:rPr lang="en-US" sz="2400" dirty="0"/>
              <a:t> "\d+" -</a:t>
            </a:r>
            <a:r>
              <a:rPr lang="en-US" sz="2400" dirty="0" err="1"/>
              <a:t>OnlinePstnGatewayList</a:t>
            </a:r>
            <a:r>
              <a:rPr lang="en-US" sz="2400" dirty="0"/>
              <a:t> sbc.domain.com -Priority 1 -</a:t>
            </a:r>
            <a:r>
              <a:rPr lang="en-US" sz="2400" dirty="0" err="1"/>
              <a:t>OnlinePstnUsages</a:t>
            </a:r>
            <a:r>
              <a:rPr lang="en-US" sz="2400" dirty="0"/>
              <a:t> "T2M“</a:t>
            </a:r>
            <a:br>
              <a:rPr lang="en-US" sz="2400" dirty="0"/>
            </a:br>
            <a:endParaRPr lang="en-US" sz="2400" dirty="0"/>
          </a:p>
          <a:p>
            <a:r>
              <a:rPr lang="en-US" sz="2400" dirty="0"/>
              <a:t>- New-</a:t>
            </a:r>
            <a:r>
              <a:rPr lang="en-US" sz="2400" dirty="0" err="1"/>
              <a:t>CsONlineVOiceRoutingPolicy</a:t>
            </a:r>
            <a:r>
              <a:rPr lang="en-US" sz="2400" dirty="0"/>
              <a:t> -Identity "T2M" -</a:t>
            </a:r>
            <a:r>
              <a:rPr lang="en-US" sz="2400" dirty="0" err="1"/>
              <a:t>OnlinePstnUsages</a:t>
            </a:r>
            <a:r>
              <a:rPr lang="en-US" sz="2400" dirty="0"/>
              <a:t> "T2M“</a:t>
            </a:r>
            <a:br>
              <a:rPr lang="en-US" sz="2400" dirty="0"/>
            </a:br>
            <a:endParaRPr lang="en-US" sz="2400" dirty="0"/>
          </a:p>
          <a:p>
            <a:r>
              <a:rPr lang="en-US" sz="2400" b="1" u="sng" dirty="0"/>
              <a:t>Run For Each User</a:t>
            </a:r>
          </a:p>
          <a:p>
            <a:r>
              <a:rPr lang="en-US" sz="2400" dirty="0"/>
              <a:t>- Set-</a:t>
            </a:r>
            <a:r>
              <a:rPr lang="en-US" sz="2400" dirty="0" err="1"/>
              <a:t>CsUser</a:t>
            </a:r>
            <a:r>
              <a:rPr lang="en-US" sz="2400" dirty="0"/>
              <a:t> sfb.user@domain.com -</a:t>
            </a:r>
            <a:r>
              <a:rPr lang="en-US" sz="2400" dirty="0" err="1"/>
              <a:t>OnPremLineURI</a:t>
            </a:r>
            <a:r>
              <a:rPr lang="en-US" sz="2400" dirty="0"/>
              <a:t> </a:t>
            </a:r>
            <a:r>
              <a:rPr lang="en-US" sz="2400" dirty="0" err="1"/>
              <a:t>tel</a:t>
            </a:r>
            <a:r>
              <a:rPr lang="en-US" sz="2400" dirty="0"/>
              <a:t>:+12039307408 -</a:t>
            </a:r>
            <a:r>
              <a:rPr lang="en-US" sz="2400" dirty="0" err="1"/>
              <a:t>EnterpriseVoiceEnabled</a:t>
            </a:r>
            <a:r>
              <a:rPr lang="en-US" sz="2400" dirty="0"/>
              <a:t> $true -</a:t>
            </a:r>
            <a:r>
              <a:rPr lang="en-US" sz="2400" dirty="0" err="1"/>
              <a:t>HostedVoiceMail</a:t>
            </a:r>
            <a:r>
              <a:rPr lang="en-US" sz="2400" dirty="0"/>
              <a:t> $true</a:t>
            </a:r>
          </a:p>
          <a:p>
            <a:r>
              <a:rPr lang="en-US" sz="2400" dirty="0"/>
              <a:t>- Grant-</a:t>
            </a:r>
            <a:r>
              <a:rPr lang="en-US" sz="2400" dirty="0" err="1"/>
              <a:t>CsOnlineVoiceRoutingPolicy</a:t>
            </a:r>
            <a:r>
              <a:rPr lang="en-US" sz="2400" dirty="0"/>
              <a:t> sfb.user@domain.com -</a:t>
            </a:r>
            <a:r>
              <a:rPr lang="en-US" sz="2400" dirty="0" err="1"/>
              <a:t>PolicyName</a:t>
            </a:r>
            <a:r>
              <a:rPr lang="en-US" sz="2400" dirty="0"/>
              <a:t> T2M</a:t>
            </a:r>
          </a:p>
        </p:txBody>
      </p:sp>
    </p:spTree>
    <p:extLst>
      <p:ext uri="{BB962C8B-B14F-4D97-AF65-F5344CB8AC3E}">
        <p14:creationId xmlns:p14="http://schemas.microsoft.com/office/powerpoint/2010/main" val="20485801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7A50-EA22-4F6D-B55B-B36979AB39F7}"/>
              </a:ext>
            </a:extLst>
          </p:cNvPr>
          <p:cNvSpPr>
            <a:spLocks noGrp="1"/>
          </p:cNvSpPr>
          <p:nvPr>
            <p:ph type="title"/>
          </p:nvPr>
        </p:nvSpPr>
        <p:spPr>
          <a:xfrm>
            <a:off x="269241" y="253448"/>
            <a:ext cx="11018520" cy="553998"/>
          </a:xfrm>
        </p:spPr>
        <p:txBody>
          <a:bodyPr/>
          <a:lstStyle/>
          <a:p>
            <a:r>
              <a:rPr lang="en-US" dirty="0"/>
              <a:t>Dynamic 911 Services</a:t>
            </a:r>
          </a:p>
        </p:txBody>
      </p:sp>
      <p:sp>
        <p:nvSpPr>
          <p:cNvPr id="3" name="Text Placeholder 2">
            <a:extLst>
              <a:ext uri="{FF2B5EF4-FFF2-40B4-BE49-F238E27FC236}">
                <a16:creationId xmlns:a16="http://schemas.microsoft.com/office/drawing/2014/main" id="{10822C71-E5D4-4D9E-AEBA-EC036739743E}"/>
              </a:ext>
            </a:extLst>
          </p:cNvPr>
          <p:cNvSpPr>
            <a:spLocks noGrp="1"/>
          </p:cNvSpPr>
          <p:nvPr>
            <p:ph type="body" sz="quarter" idx="10"/>
          </p:nvPr>
        </p:nvSpPr>
        <p:spPr>
          <a:xfrm>
            <a:off x="269241" y="1189177"/>
            <a:ext cx="5130074" cy="5214056"/>
          </a:xfrm>
        </p:spPr>
        <p:txBody>
          <a:bodyPr/>
          <a:lstStyle/>
          <a:p>
            <a:r>
              <a:rPr lang="en-US" sz="3600" dirty="0"/>
              <a:t>Calling Plans now have two options</a:t>
            </a:r>
          </a:p>
          <a:p>
            <a:endParaRPr lang="en-US" sz="3600" dirty="0"/>
          </a:p>
          <a:p>
            <a:pPr marL="285750" indent="-285750">
              <a:buFont typeface="Arial" panose="020B0604020202020204" pitchFamily="34" charset="0"/>
              <a:buChar char="•"/>
            </a:pPr>
            <a:r>
              <a:rPr lang="en-US" sz="3600" dirty="0"/>
              <a:t>Static configuration at the phone number</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Dynamic configuration based on network</a:t>
            </a:r>
            <a:endParaRPr lang="en-US" sz="1800" dirty="0"/>
          </a:p>
          <a:p>
            <a:endParaRPr lang="en-US" dirty="0"/>
          </a:p>
        </p:txBody>
      </p:sp>
      <p:pic>
        <p:nvPicPr>
          <p:cNvPr id="2050" name="Picture 2" descr="Emergency Response &gt; Emergency Contact 911 &gt; Signs">
            <a:extLst>
              <a:ext uri="{FF2B5EF4-FFF2-40B4-BE49-F238E27FC236}">
                <a16:creationId xmlns:a16="http://schemas.microsoft.com/office/drawing/2014/main" id="{4A943594-6B46-4351-8E5F-A7A9824C3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514" y="1309878"/>
            <a:ext cx="4238243" cy="4238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5466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7A50-EA22-4F6D-B55B-B36979AB39F7}"/>
              </a:ext>
            </a:extLst>
          </p:cNvPr>
          <p:cNvSpPr>
            <a:spLocks noGrp="1"/>
          </p:cNvSpPr>
          <p:nvPr>
            <p:ph type="title"/>
          </p:nvPr>
        </p:nvSpPr>
        <p:spPr>
          <a:xfrm>
            <a:off x="269240" y="262310"/>
            <a:ext cx="11018520" cy="553998"/>
          </a:xfrm>
        </p:spPr>
        <p:txBody>
          <a:bodyPr/>
          <a:lstStyle/>
          <a:p>
            <a:r>
              <a:rPr lang="en-US" dirty="0"/>
              <a:t>Static Configuration</a:t>
            </a:r>
          </a:p>
        </p:txBody>
      </p:sp>
      <p:sp>
        <p:nvSpPr>
          <p:cNvPr id="3" name="Text Placeholder 2">
            <a:extLst>
              <a:ext uri="{FF2B5EF4-FFF2-40B4-BE49-F238E27FC236}">
                <a16:creationId xmlns:a16="http://schemas.microsoft.com/office/drawing/2014/main" id="{10822C71-E5D4-4D9E-AEBA-EC036739743E}"/>
              </a:ext>
            </a:extLst>
          </p:cNvPr>
          <p:cNvSpPr>
            <a:spLocks noGrp="1"/>
          </p:cNvSpPr>
          <p:nvPr>
            <p:ph type="body" sz="quarter" idx="10"/>
          </p:nvPr>
        </p:nvSpPr>
        <p:spPr>
          <a:xfrm>
            <a:off x="269240" y="1189177"/>
            <a:ext cx="11469913" cy="1280672"/>
          </a:xfrm>
        </p:spPr>
        <p:txBody>
          <a:bodyPr/>
          <a:lstStyle/>
          <a:p>
            <a:r>
              <a:rPr lang="en-US" sz="3600" dirty="0"/>
              <a:t>Phone Numbers are associated to Emergency addresses</a:t>
            </a:r>
            <a:endParaRPr lang="en-US" sz="1800" dirty="0"/>
          </a:p>
          <a:p>
            <a:endParaRPr lang="en-US" dirty="0"/>
          </a:p>
        </p:txBody>
      </p:sp>
      <p:pic>
        <p:nvPicPr>
          <p:cNvPr id="4" name="Picture 3">
            <a:extLst>
              <a:ext uri="{FF2B5EF4-FFF2-40B4-BE49-F238E27FC236}">
                <a16:creationId xmlns:a16="http://schemas.microsoft.com/office/drawing/2014/main" id="{156FBD90-6CC3-44F6-BC3E-1AFCC67AA839}"/>
              </a:ext>
            </a:extLst>
          </p:cNvPr>
          <p:cNvPicPr>
            <a:picLocks noChangeAspect="1"/>
          </p:cNvPicPr>
          <p:nvPr/>
        </p:nvPicPr>
        <p:blipFill>
          <a:blip r:embed="rId2"/>
          <a:stretch>
            <a:fillRect/>
          </a:stretch>
        </p:blipFill>
        <p:spPr>
          <a:xfrm>
            <a:off x="900520" y="2139489"/>
            <a:ext cx="6363588" cy="3362794"/>
          </a:xfrm>
          <a:prstGeom prst="rect">
            <a:avLst/>
          </a:prstGeom>
        </p:spPr>
      </p:pic>
      <p:pic>
        <p:nvPicPr>
          <p:cNvPr id="6" name="Picture 5">
            <a:extLst>
              <a:ext uri="{FF2B5EF4-FFF2-40B4-BE49-F238E27FC236}">
                <a16:creationId xmlns:a16="http://schemas.microsoft.com/office/drawing/2014/main" id="{CADFCAC3-20AA-41A7-B6DF-22630F13462A}"/>
              </a:ext>
            </a:extLst>
          </p:cNvPr>
          <p:cNvPicPr>
            <a:picLocks noChangeAspect="1"/>
          </p:cNvPicPr>
          <p:nvPr/>
        </p:nvPicPr>
        <p:blipFill>
          <a:blip r:embed="rId3"/>
          <a:stretch>
            <a:fillRect/>
          </a:stretch>
        </p:blipFill>
        <p:spPr>
          <a:xfrm>
            <a:off x="7700506" y="2139489"/>
            <a:ext cx="2336032" cy="4179202"/>
          </a:xfrm>
          <a:prstGeom prst="rect">
            <a:avLst/>
          </a:prstGeom>
        </p:spPr>
      </p:pic>
    </p:spTree>
    <p:extLst>
      <p:ext uri="{BB962C8B-B14F-4D97-AF65-F5344CB8AC3E}">
        <p14:creationId xmlns:p14="http://schemas.microsoft.com/office/powerpoint/2010/main" val="8040211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7A50-EA22-4F6D-B55B-B36979AB39F7}"/>
              </a:ext>
            </a:extLst>
          </p:cNvPr>
          <p:cNvSpPr>
            <a:spLocks noGrp="1"/>
          </p:cNvSpPr>
          <p:nvPr>
            <p:ph type="title"/>
          </p:nvPr>
        </p:nvSpPr>
        <p:spPr>
          <a:xfrm>
            <a:off x="269240" y="297801"/>
            <a:ext cx="11018520" cy="553998"/>
          </a:xfrm>
        </p:spPr>
        <p:txBody>
          <a:bodyPr/>
          <a:lstStyle/>
          <a:p>
            <a:r>
              <a:rPr lang="en-US" dirty="0"/>
              <a:t>Dynamic Configuration</a:t>
            </a:r>
          </a:p>
        </p:txBody>
      </p:sp>
      <p:sp>
        <p:nvSpPr>
          <p:cNvPr id="3" name="Text Placeholder 2">
            <a:extLst>
              <a:ext uri="{FF2B5EF4-FFF2-40B4-BE49-F238E27FC236}">
                <a16:creationId xmlns:a16="http://schemas.microsoft.com/office/drawing/2014/main" id="{10822C71-E5D4-4D9E-AEBA-EC036739743E}"/>
              </a:ext>
            </a:extLst>
          </p:cNvPr>
          <p:cNvSpPr>
            <a:spLocks noGrp="1"/>
          </p:cNvSpPr>
          <p:nvPr>
            <p:ph type="body" sz="quarter" idx="10"/>
          </p:nvPr>
        </p:nvSpPr>
        <p:spPr>
          <a:xfrm>
            <a:off x="269240" y="1189177"/>
            <a:ext cx="11469913" cy="4817024"/>
          </a:xfrm>
        </p:spPr>
        <p:txBody>
          <a:bodyPr/>
          <a:lstStyle/>
          <a:p>
            <a:r>
              <a:rPr lang="en-US" sz="3600" dirty="0"/>
              <a:t>Configured based on network identifiers such as Subnet and Wireless Access Point.  Support for port level is pending.</a:t>
            </a:r>
          </a:p>
          <a:p>
            <a:endParaRPr lang="en-US" sz="3600" dirty="0"/>
          </a:p>
          <a:p>
            <a:r>
              <a:rPr lang="en-US" sz="2400" dirty="0"/>
              <a:t>Get, Set, Remove -</a:t>
            </a:r>
            <a:r>
              <a:rPr lang="en-US" sz="2400" dirty="0" err="1"/>
              <a:t>CsOnlineLisPort</a:t>
            </a:r>
            <a:endParaRPr lang="en-US" sz="2400" dirty="0"/>
          </a:p>
          <a:p>
            <a:r>
              <a:rPr lang="en-US" sz="2400" dirty="0"/>
              <a:t>Get, Set, Remove -</a:t>
            </a:r>
            <a:r>
              <a:rPr lang="en-US" sz="2400" dirty="0" err="1"/>
              <a:t>CsOnlineLisSwitch</a:t>
            </a:r>
            <a:endParaRPr lang="en-US" sz="2400" dirty="0"/>
          </a:p>
          <a:p>
            <a:r>
              <a:rPr lang="en-US" sz="2400" dirty="0"/>
              <a:t>Get, Set, Remove –</a:t>
            </a:r>
            <a:r>
              <a:rPr lang="en-US" sz="2400" dirty="0" err="1"/>
              <a:t>CsOnlineLisSubnet</a:t>
            </a:r>
            <a:endParaRPr lang="en-US" sz="2400" dirty="0"/>
          </a:p>
          <a:p>
            <a:r>
              <a:rPr lang="en-US" sz="2400" dirty="0"/>
              <a:t>Get, Set, Remove -</a:t>
            </a:r>
            <a:r>
              <a:rPr lang="en-US" sz="2400" dirty="0" err="1"/>
              <a:t>CsOnlineLisWirelessAccessPoint</a:t>
            </a:r>
            <a:endParaRPr lang="en-US" sz="2400" dirty="0"/>
          </a:p>
          <a:p>
            <a:endParaRPr lang="en-US" sz="1800" dirty="0"/>
          </a:p>
          <a:p>
            <a:endParaRPr lang="en-US" dirty="0"/>
          </a:p>
        </p:txBody>
      </p:sp>
    </p:spTree>
    <p:extLst>
      <p:ext uri="{BB962C8B-B14F-4D97-AF65-F5344CB8AC3E}">
        <p14:creationId xmlns:p14="http://schemas.microsoft.com/office/powerpoint/2010/main" val="41474082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7A50-EA22-4F6D-B55B-B36979AB39F7}"/>
              </a:ext>
            </a:extLst>
          </p:cNvPr>
          <p:cNvSpPr>
            <a:spLocks noGrp="1"/>
          </p:cNvSpPr>
          <p:nvPr>
            <p:ph type="title"/>
          </p:nvPr>
        </p:nvSpPr>
        <p:spPr>
          <a:xfrm>
            <a:off x="269240" y="303144"/>
            <a:ext cx="11018520" cy="553998"/>
          </a:xfrm>
        </p:spPr>
        <p:txBody>
          <a:bodyPr/>
          <a:lstStyle/>
          <a:p>
            <a:r>
              <a:rPr lang="en-US" dirty="0"/>
              <a:t>Dynamic Configuration (</a:t>
            </a:r>
            <a:r>
              <a:rPr lang="en-US" dirty="0" err="1"/>
              <a:t>Cont</a:t>
            </a:r>
            <a:r>
              <a:rPr lang="en-US" dirty="0"/>
              <a:t>)</a:t>
            </a:r>
          </a:p>
        </p:txBody>
      </p:sp>
      <p:sp>
        <p:nvSpPr>
          <p:cNvPr id="3" name="Text Placeholder 2">
            <a:extLst>
              <a:ext uri="{FF2B5EF4-FFF2-40B4-BE49-F238E27FC236}">
                <a16:creationId xmlns:a16="http://schemas.microsoft.com/office/drawing/2014/main" id="{10822C71-E5D4-4D9E-AEBA-EC036739743E}"/>
              </a:ext>
            </a:extLst>
          </p:cNvPr>
          <p:cNvSpPr>
            <a:spLocks noGrp="1"/>
          </p:cNvSpPr>
          <p:nvPr>
            <p:ph type="body" sz="quarter" idx="10"/>
          </p:nvPr>
        </p:nvSpPr>
        <p:spPr>
          <a:xfrm>
            <a:off x="269240" y="1189177"/>
            <a:ext cx="11469913" cy="3801362"/>
          </a:xfrm>
        </p:spPr>
        <p:txBody>
          <a:bodyPr/>
          <a:lstStyle/>
          <a:p>
            <a:r>
              <a:rPr lang="en-US" sz="3600" dirty="0"/>
              <a:t>Create Emergency Calling Policies for notifications.  Chat, Conference or Muted Conference.</a:t>
            </a:r>
          </a:p>
          <a:p>
            <a:endParaRPr lang="en-US" sz="3600" dirty="0"/>
          </a:p>
          <a:p>
            <a:r>
              <a:rPr lang="en-US" sz="3600" dirty="0"/>
              <a:t>Emergency policy is then associated with network site.  Additionally, can be associated with users.</a:t>
            </a:r>
          </a:p>
          <a:p>
            <a:endParaRPr lang="en-US" sz="1800" dirty="0"/>
          </a:p>
          <a:p>
            <a:endParaRPr lang="en-US" dirty="0"/>
          </a:p>
        </p:txBody>
      </p:sp>
    </p:spTree>
    <p:extLst>
      <p:ext uri="{BB962C8B-B14F-4D97-AF65-F5344CB8AC3E}">
        <p14:creationId xmlns:p14="http://schemas.microsoft.com/office/powerpoint/2010/main" val="13232869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7A50-EA22-4F6D-B55B-B36979AB39F7}"/>
              </a:ext>
            </a:extLst>
          </p:cNvPr>
          <p:cNvSpPr>
            <a:spLocks noGrp="1"/>
          </p:cNvSpPr>
          <p:nvPr>
            <p:ph type="title"/>
          </p:nvPr>
        </p:nvSpPr>
        <p:spPr>
          <a:xfrm>
            <a:off x="269240" y="298173"/>
            <a:ext cx="11018520" cy="553998"/>
          </a:xfrm>
        </p:spPr>
        <p:txBody>
          <a:bodyPr/>
          <a:lstStyle/>
          <a:p>
            <a:r>
              <a:rPr lang="en-US" dirty="0"/>
              <a:t>Direct Routing + Dynamic Configuration</a:t>
            </a:r>
          </a:p>
        </p:txBody>
      </p:sp>
      <p:sp>
        <p:nvSpPr>
          <p:cNvPr id="3" name="Text Placeholder 2">
            <a:extLst>
              <a:ext uri="{FF2B5EF4-FFF2-40B4-BE49-F238E27FC236}">
                <a16:creationId xmlns:a16="http://schemas.microsoft.com/office/drawing/2014/main" id="{10822C71-E5D4-4D9E-AEBA-EC036739743E}"/>
              </a:ext>
            </a:extLst>
          </p:cNvPr>
          <p:cNvSpPr>
            <a:spLocks noGrp="1"/>
          </p:cNvSpPr>
          <p:nvPr>
            <p:ph type="body" sz="quarter" idx="10"/>
          </p:nvPr>
        </p:nvSpPr>
        <p:spPr>
          <a:xfrm>
            <a:off x="269240" y="1189177"/>
            <a:ext cx="11469913" cy="3748719"/>
          </a:xfrm>
        </p:spPr>
        <p:txBody>
          <a:bodyPr/>
          <a:lstStyle/>
          <a:p>
            <a:r>
              <a:rPr lang="en-US" sz="3600"/>
              <a:t>Emergency </a:t>
            </a:r>
            <a:r>
              <a:rPr lang="en-US" sz="3600" dirty="0"/>
              <a:t>Call Routing Policy (where to call).</a:t>
            </a:r>
          </a:p>
          <a:p>
            <a:endParaRPr lang="en-US" sz="3600" dirty="0"/>
          </a:p>
          <a:p>
            <a:r>
              <a:rPr lang="en-US" sz="3600" dirty="0"/>
              <a:t>Use the before mentioned Emergency Policy and Network configuration to determine which SBC to send the call to.</a:t>
            </a:r>
          </a:p>
          <a:p>
            <a:endParaRPr lang="en-US" sz="3600" dirty="0"/>
          </a:p>
          <a:p>
            <a:r>
              <a:rPr lang="en-US" sz="2400" dirty="0">
                <a:hlinkClick r:id="rId2"/>
              </a:rPr>
              <a:t>https://docs.microsoft.com/en-us/microsoftteams/manage-emergency-call-routing-policies</a:t>
            </a:r>
            <a:endParaRPr lang="en-US" sz="2400" dirty="0"/>
          </a:p>
        </p:txBody>
      </p:sp>
    </p:spTree>
    <p:extLst>
      <p:ext uri="{BB962C8B-B14F-4D97-AF65-F5344CB8AC3E}">
        <p14:creationId xmlns:p14="http://schemas.microsoft.com/office/powerpoint/2010/main" val="5189616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01254" y="1811424"/>
            <a:ext cx="10363200" cy="849463"/>
          </a:xfrm>
        </p:spPr>
        <p:txBody>
          <a:bodyPr/>
          <a:lstStyle/>
          <a:p>
            <a:pPr marL="0" indent="0">
              <a:buNone/>
            </a:pPr>
            <a:r>
              <a:rPr lang="en-GB" sz="4800" dirty="0"/>
              <a:t>Managing Teams Phone System</a:t>
            </a:r>
            <a:endParaRPr lang="en-US" sz="4800" dirty="0"/>
          </a:p>
        </p:txBody>
      </p:sp>
    </p:spTree>
    <p:extLst>
      <p:ext uri="{BB962C8B-B14F-4D97-AF65-F5344CB8AC3E}">
        <p14:creationId xmlns:p14="http://schemas.microsoft.com/office/powerpoint/2010/main" val="22228625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1"/>
              </a:ext>
            </a:extLst>
          </p:cNvPr>
          <p:cNvSpPr>
            <a:spLocks noGrp="1"/>
          </p:cNvSpPr>
          <p:nvPr>
            <p:ph type="title"/>
          </p:nvPr>
        </p:nvSpPr>
        <p:spPr>
          <a:xfrm>
            <a:off x="586740" y="2875002"/>
            <a:ext cx="11018520" cy="553998"/>
          </a:xfrm>
        </p:spPr>
        <p:txBody>
          <a:bodyPr/>
          <a:lstStyle/>
          <a:p>
            <a:r>
              <a:rPr lang="en-GB" dirty="0"/>
              <a:t>Admin Center Demo</a:t>
            </a:r>
            <a:endParaRPr lang="en-US" dirty="0">
              <a:cs typeface="Segoe UI"/>
            </a:endParaRPr>
          </a:p>
        </p:txBody>
      </p:sp>
    </p:spTree>
    <p:extLst>
      <p:ext uri="{BB962C8B-B14F-4D97-AF65-F5344CB8AC3E}">
        <p14:creationId xmlns:p14="http://schemas.microsoft.com/office/powerpoint/2010/main" val="279531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GB" dirty="0"/>
              <a:t>More Phone Features</a:t>
            </a:r>
            <a:endParaRPr lang="en-US" dirty="0">
              <a:cs typeface="Segoe UI"/>
            </a:endParaRPr>
          </a:p>
        </p:txBody>
      </p:sp>
      <p:sp>
        <p:nvSpPr>
          <p:cNvPr id="3" name="Text Placeholder 2">
            <a:extLst>
              <a:ext uri="{FF2B5EF4-FFF2-40B4-BE49-F238E27FC236}">
                <a16:creationId xmlns:a16="http://schemas.microsoft.com/office/drawing/2014/main" id="{A20F58FD-F0EA-46AD-A495-CE960A64FC17}"/>
              </a:ext>
              <a:ext uri="{C183D7F6-B498-43B3-948B-1728B52AA6E4}">
                <adec:decorative xmlns:adec="http://schemas.microsoft.com/office/drawing/2017/decorative" val="1"/>
              </a:ext>
            </a:extLst>
          </p:cNvPr>
          <p:cNvSpPr>
            <a:spLocks noGrp="1"/>
          </p:cNvSpPr>
          <p:nvPr>
            <p:ph type="body" sz="quarter" idx="10"/>
          </p:nvPr>
        </p:nvSpPr>
        <p:spPr>
          <a:xfrm>
            <a:off x="588263" y="1154293"/>
            <a:ext cx="6261499" cy="5810822"/>
          </a:xfrm>
        </p:spPr>
        <p:txBody>
          <a:bodyPr vert="horz" wrap="square" lIns="0" tIns="0" rIns="0" bIns="0" rtlCol="0" anchor="t">
            <a:spAutoFit/>
          </a:bodyPr>
          <a:lstStyle/>
          <a:p>
            <a:endParaRPr lang="en-GB" sz="3200" dirty="0"/>
          </a:p>
          <a:p>
            <a:r>
              <a:rPr lang="en-GB" sz="3200" dirty="0"/>
              <a:t>More Devices</a:t>
            </a:r>
          </a:p>
          <a:p>
            <a:r>
              <a:rPr lang="en-GB" sz="3200" dirty="0"/>
              <a:t>Customize UI Based on Type</a:t>
            </a:r>
          </a:p>
          <a:p>
            <a:r>
              <a:rPr lang="en-GB" sz="3200" dirty="0"/>
              <a:t>Hot Desking</a:t>
            </a:r>
            <a:endParaRPr lang="en-GB" sz="2000" dirty="0"/>
          </a:p>
          <a:p>
            <a:r>
              <a:rPr lang="en-GB" sz="3200" dirty="0"/>
              <a:t>911 Enhancements / </a:t>
            </a:r>
          </a:p>
          <a:p>
            <a:r>
              <a:rPr lang="en-GB" sz="3200" dirty="0"/>
              <a:t>Dynamic 911</a:t>
            </a:r>
          </a:p>
          <a:p>
            <a:endParaRPr lang="en-GB" sz="3200" dirty="0"/>
          </a:p>
          <a:p>
            <a:r>
              <a:rPr lang="en-GB" sz="3200" dirty="0"/>
              <a:t>Early 2020</a:t>
            </a:r>
          </a:p>
          <a:p>
            <a:r>
              <a:rPr lang="en-GB" sz="3200" dirty="0"/>
              <a:t>Speed Dial and Boss Admin</a:t>
            </a:r>
          </a:p>
          <a:p>
            <a:endParaRPr lang="en-GB" sz="3200" dirty="0"/>
          </a:p>
        </p:txBody>
      </p:sp>
      <p:pic>
        <p:nvPicPr>
          <p:cNvPr id="1026" name="Picture 2">
            <a:extLst>
              <a:ext uri="{FF2B5EF4-FFF2-40B4-BE49-F238E27FC236}">
                <a16:creationId xmlns:a16="http://schemas.microsoft.com/office/drawing/2014/main" id="{C41EBA55-67FC-444D-AF3A-2D382CD01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509" y="3164660"/>
            <a:ext cx="5909194" cy="35490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29B181-2210-4C11-AE8F-9F5C52FE6E1D}"/>
              </a:ext>
            </a:extLst>
          </p:cNvPr>
          <p:cNvPicPr>
            <a:picLocks noChangeAspect="1"/>
          </p:cNvPicPr>
          <p:nvPr/>
        </p:nvPicPr>
        <p:blipFill>
          <a:blip r:embed="rId4"/>
          <a:stretch>
            <a:fillRect/>
          </a:stretch>
        </p:blipFill>
        <p:spPr>
          <a:xfrm>
            <a:off x="5891510" y="302016"/>
            <a:ext cx="5820418" cy="2719849"/>
          </a:xfrm>
          <a:prstGeom prst="rect">
            <a:avLst/>
          </a:prstGeom>
        </p:spPr>
      </p:pic>
    </p:spTree>
    <p:extLst>
      <p:ext uri="{BB962C8B-B14F-4D97-AF65-F5344CB8AC3E}">
        <p14:creationId xmlns:p14="http://schemas.microsoft.com/office/powerpoint/2010/main" val="390516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microsoft logo">
            <a:extLst>
              <a:ext uri="{FF2B5EF4-FFF2-40B4-BE49-F238E27FC236}">
                <a16:creationId xmlns:a16="http://schemas.microsoft.com/office/drawing/2014/main" id="{336B9863-6080-46C9-A82D-1A5CABDA47B7}"/>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637161" y="1815913"/>
            <a:ext cx="6153983" cy="12268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73131E-23C7-4C6A-B41A-4B253FEFBB41}"/>
              </a:ext>
            </a:extLst>
          </p:cNvPr>
          <p:cNvSpPr>
            <a:spLocks noGrp="1"/>
          </p:cNvSpPr>
          <p:nvPr>
            <p:ph type="title"/>
          </p:nvPr>
        </p:nvSpPr>
        <p:spPr>
          <a:xfrm>
            <a:off x="838200" y="4182"/>
            <a:ext cx="10515600" cy="1325563"/>
          </a:xfrm>
        </p:spPr>
        <p:txBody>
          <a:bodyPr>
            <a:normAutofit/>
          </a:bodyPr>
          <a:lstStyle/>
          <a:p>
            <a:r>
              <a:rPr lang="en-US" sz="4000" b="1" dirty="0"/>
              <a:t>Thank You To Our Sponsors!</a:t>
            </a:r>
          </a:p>
        </p:txBody>
      </p:sp>
      <p:sp>
        <p:nvSpPr>
          <p:cNvPr id="4" name="Title 1">
            <a:extLst>
              <a:ext uri="{FF2B5EF4-FFF2-40B4-BE49-F238E27FC236}">
                <a16:creationId xmlns:a16="http://schemas.microsoft.com/office/drawing/2014/main" id="{127FE839-9827-493E-B89B-3187C77766D2}"/>
              </a:ext>
            </a:extLst>
          </p:cNvPr>
          <p:cNvSpPr txBox="1">
            <a:spLocks/>
          </p:cNvSpPr>
          <p:nvPr/>
        </p:nvSpPr>
        <p:spPr>
          <a:xfrm>
            <a:off x="838200" y="6669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Light" panose="020F0302020204030204"/>
                <a:ea typeface="+mj-ea"/>
                <a:cs typeface="+mj-cs"/>
              </a:rPr>
              <a:t>Remember to Stop by the Booths for “Vendor Bingo”</a:t>
            </a:r>
          </a:p>
        </p:txBody>
      </p:sp>
      <p:pic>
        <p:nvPicPr>
          <p:cNvPr id="7" name="Picture 6">
            <a:extLst>
              <a:ext uri="{FF2B5EF4-FFF2-40B4-BE49-F238E27FC236}">
                <a16:creationId xmlns:a16="http://schemas.microsoft.com/office/drawing/2014/main" id="{E80B9117-6836-4B4B-B0D4-7D5626E777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84653" y="2986797"/>
            <a:ext cx="5273304" cy="1138973"/>
          </a:xfrm>
          <a:prstGeom prst="rect">
            <a:avLst/>
          </a:prstGeom>
        </p:spPr>
      </p:pic>
      <p:pic>
        <p:nvPicPr>
          <p:cNvPr id="1026" name="Picture 2" descr="Image result for varonis logo">
            <a:extLst>
              <a:ext uri="{FF2B5EF4-FFF2-40B4-BE49-F238E27FC236}">
                <a16:creationId xmlns:a16="http://schemas.microsoft.com/office/drawing/2014/main" id="{80B8AB48-5DD5-4DF5-AF3F-CE40AC3FF62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922725" y="5325397"/>
            <a:ext cx="6353175" cy="1400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ow micro logo">
            <a:extLst>
              <a:ext uri="{FF2B5EF4-FFF2-40B4-BE49-F238E27FC236}">
                <a16:creationId xmlns:a16="http://schemas.microsoft.com/office/drawing/2014/main" id="{51F27092-4127-4ACC-9978-F7CDF684B8C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79123" y="2975285"/>
            <a:ext cx="5484525" cy="1196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rba consulting logo">
            <a:extLst>
              <a:ext uri="{FF2B5EF4-FFF2-40B4-BE49-F238E27FC236}">
                <a16:creationId xmlns:a16="http://schemas.microsoft.com/office/drawing/2014/main" id="{5967A5E8-01AF-43EB-BE27-D3047F799B0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63820" y="4259969"/>
            <a:ext cx="3379834" cy="8578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C32D0E-F61D-4A24-8E3B-98A1C00FD53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84653" y="4184011"/>
            <a:ext cx="5285090" cy="1199937"/>
          </a:xfrm>
          <a:prstGeom prst="rect">
            <a:avLst/>
          </a:prstGeom>
        </p:spPr>
      </p:pic>
      <p:pic>
        <p:nvPicPr>
          <p:cNvPr id="6" name="Picture 5">
            <a:extLst>
              <a:ext uri="{FF2B5EF4-FFF2-40B4-BE49-F238E27FC236}">
                <a16:creationId xmlns:a16="http://schemas.microsoft.com/office/drawing/2014/main" id="{0EAFD3B8-B075-4385-8EA9-D54BF308073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61942" y="5311756"/>
            <a:ext cx="4652211" cy="1327024"/>
          </a:xfrm>
          <a:prstGeom prst="rect">
            <a:avLst/>
          </a:prstGeom>
        </p:spPr>
      </p:pic>
    </p:spTree>
    <p:extLst>
      <p:ext uri="{BB962C8B-B14F-4D97-AF65-F5344CB8AC3E}">
        <p14:creationId xmlns:p14="http://schemas.microsoft.com/office/powerpoint/2010/main" val="364252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2040-6E17-4669-8C75-F09C4062E356}"/>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D349E3A6-6045-427F-A702-B2BB884B8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91" y="194121"/>
            <a:ext cx="12068818" cy="646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2539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01254" y="1811424"/>
            <a:ext cx="10363200" cy="849463"/>
          </a:xfrm>
        </p:spPr>
        <p:txBody>
          <a:bodyPr/>
          <a:lstStyle/>
          <a:p>
            <a:pPr marL="0" indent="0">
              <a:buNone/>
            </a:pPr>
            <a:r>
              <a:rPr lang="en-GB" sz="4800" dirty="0"/>
              <a:t>How do calls route in Microsoft Teams?</a:t>
            </a:r>
            <a:endParaRPr lang="en-US" sz="4800" dirty="0"/>
          </a:p>
        </p:txBody>
      </p:sp>
    </p:spTree>
    <p:extLst>
      <p:ext uri="{BB962C8B-B14F-4D97-AF65-F5344CB8AC3E}">
        <p14:creationId xmlns:p14="http://schemas.microsoft.com/office/powerpoint/2010/main" val="30331414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5CAE-2182-44A8-8985-39EA75762CC2}"/>
              </a:ext>
            </a:extLst>
          </p:cNvPr>
          <p:cNvSpPr>
            <a:spLocks noGrp="1"/>
          </p:cNvSpPr>
          <p:nvPr>
            <p:ph type="title"/>
          </p:nvPr>
        </p:nvSpPr>
        <p:spPr/>
        <p:txBody>
          <a:bodyPr/>
          <a:lstStyle/>
          <a:p>
            <a:r>
              <a:rPr lang="en-US" dirty="0"/>
              <a:t>Built on the Success of Skype for Business</a:t>
            </a:r>
          </a:p>
        </p:txBody>
      </p:sp>
      <p:pic>
        <p:nvPicPr>
          <p:cNvPr id="3" name="Picture 2">
            <a:extLst>
              <a:ext uri="{FF2B5EF4-FFF2-40B4-BE49-F238E27FC236}">
                <a16:creationId xmlns:a16="http://schemas.microsoft.com/office/drawing/2014/main" id="{26A7B79B-7B39-4B04-B524-40F37C18C0BE}"/>
              </a:ext>
            </a:extLst>
          </p:cNvPr>
          <p:cNvPicPr>
            <a:picLocks noChangeAspect="1"/>
          </p:cNvPicPr>
          <p:nvPr/>
        </p:nvPicPr>
        <p:blipFill>
          <a:blip r:embed="rId2"/>
          <a:stretch>
            <a:fillRect/>
          </a:stretch>
        </p:blipFill>
        <p:spPr>
          <a:xfrm>
            <a:off x="1319555" y="1327811"/>
            <a:ext cx="9552890" cy="5240678"/>
          </a:xfrm>
          <a:prstGeom prst="rect">
            <a:avLst/>
          </a:prstGeom>
        </p:spPr>
      </p:pic>
      <p:sp>
        <p:nvSpPr>
          <p:cNvPr id="4" name="Rectangle 3">
            <a:extLst>
              <a:ext uri="{FF2B5EF4-FFF2-40B4-BE49-F238E27FC236}">
                <a16:creationId xmlns:a16="http://schemas.microsoft.com/office/drawing/2014/main" id="{9DEC8739-969F-4079-B30F-90079D4A9DDC}"/>
              </a:ext>
            </a:extLst>
          </p:cNvPr>
          <p:cNvSpPr/>
          <p:nvPr/>
        </p:nvSpPr>
        <p:spPr bwMode="auto">
          <a:xfrm>
            <a:off x="4384110" y="5323562"/>
            <a:ext cx="1302706" cy="964504"/>
          </a:xfrm>
          <a:prstGeom prst="rect">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0019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34AEAB5F-5FC1-42DF-BEBB-7A40A2534D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4910" y="102412"/>
            <a:ext cx="10282180" cy="6653175"/>
          </a:xfrm>
          <a:prstGeom prst="rect">
            <a:avLst/>
          </a:prstGeom>
        </p:spPr>
      </p:pic>
    </p:spTree>
    <p:extLst>
      <p:ext uri="{BB962C8B-B14F-4D97-AF65-F5344CB8AC3E}">
        <p14:creationId xmlns:p14="http://schemas.microsoft.com/office/powerpoint/2010/main" val="373034664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GB" dirty="0"/>
              <a:t>Teams &amp; Complex Routing</a:t>
            </a:r>
            <a:endParaRPr lang="en-US" dirty="0">
              <a:cs typeface="Segoe UI"/>
            </a:endParaRPr>
          </a:p>
        </p:txBody>
      </p:sp>
      <p:sp>
        <p:nvSpPr>
          <p:cNvPr id="3" name="Text Placeholder 2">
            <a:extLst>
              <a:ext uri="{FF2B5EF4-FFF2-40B4-BE49-F238E27FC236}">
                <a16:creationId xmlns:a16="http://schemas.microsoft.com/office/drawing/2014/main" id="{A20F58FD-F0EA-46AD-A495-CE960A64FC17}"/>
              </a:ext>
              <a:ext uri="{C183D7F6-B498-43B3-948B-1728B52AA6E4}">
                <adec:decorative xmlns:adec="http://schemas.microsoft.com/office/drawing/2017/decorative" val="1"/>
              </a:ext>
            </a:extLst>
          </p:cNvPr>
          <p:cNvSpPr>
            <a:spLocks noGrp="1"/>
          </p:cNvSpPr>
          <p:nvPr>
            <p:ph type="body" sz="quarter" idx="10"/>
          </p:nvPr>
        </p:nvSpPr>
        <p:spPr>
          <a:xfrm>
            <a:off x="588263" y="1154292"/>
            <a:ext cx="10722740" cy="2659190"/>
          </a:xfrm>
        </p:spPr>
        <p:txBody>
          <a:bodyPr vert="horz" wrap="square" lIns="0" tIns="0" rIns="0" bIns="0" rtlCol="0" anchor="t">
            <a:spAutoFit/>
          </a:bodyPr>
          <a:lstStyle/>
          <a:p>
            <a:r>
              <a:rPr lang="en-GB" sz="3200" dirty="0"/>
              <a:t>Supports multiple dial plans</a:t>
            </a:r>
            <a:br>
              <a:rPr lang="en-GB" sz="3200" dirty="0"/>
            </a:br>
            <a:endParaRPr lang="en-GB" sz="3200" dirty="0"/>
          </a:p>
          <a:p>
            <a:r>
              <a:rPr lang="en-GB" sz="3200" dirty="0"/>
              <a:t>Supports multiple gateways and trunks</a:t>
            </a:r>
            <a:br>
              <a:rPr lang="en-GB" sz="3200" dirty="0"/>
            </a:br>
            <a:endParaRPr lang="en-GB" sz="3200" dirty="0"/>
          </a:p>
          <a:p>
            <a:r>
              <a:rPr lang="en-GB" sz="3200" dirty="0"/>
              <a:t>Very flexible with Direct Routing, just no GUI</a:t>
            </a:r>
          </a:p>
        </p:txBody>
      </p:sp>
    </p:spTree>
    <p:extLst>
      <p:ext uri="{BB962C8B-B14F-4D97-AF65-F5344CB8AC3E}">
        <p14:creationId xmlns:p14="http://schemas.microsoft.com/office/powerpoint/2010/main" val="375933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01254" y="1811424"/>
            <a:ext cx="10363200" cy="1514261"/>
          </a:xfrm>
        </p:spPr>
        <p:txBody>
          <a:bodyPr/>
          <a:lstStyle/>
          <a:p>
            <a:pPr marL="0" indent="0">
              <a:buNone/>
            </a:pPr>
            <a:r>
              <a:rPr lang="en-GB" sz="4800" dirty="0"/>
              <a:t>Is Microsoft Teams telephony </a:t>
            </a:r>
            <a:br>
              <a:rPr lang="en-GB" sz="4800" dirty="0"/>
            </a:br>
            <a:r>
              <a:rPr lang="en-GB" sz="4800" dirty="0"/>
              <a:t>right for your organisation?</a:t>
            </a:r>
            <a:endParaRPr lang="en-US" sz="4800" dirty="0"/>
          </a:p>
        </p:txBody>
      </p:sp>
    </p:spTree>
    <p:extLst>
      <p:ext uri="{BB962C8B-B14F-4D97-AF65-F5344CB8AC3E}">
        <p14:creationId xmlns:p14="http://schemas.microsoft.com/office/powerpoint/2010/main" val="23191392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GB" dirty="0"/>
              <a:t>Where is Teams + Business Calling A Good Fit</a:t>
            </a:r>
            <a:endParaRPr lang="en-US" dirty="0">
              <a:cs typeface="Segoe UI"/>
            </a:endParaRPr>
          </a:p>
        </p:txBody>
      </p:sp>
      <p:sp>
        <p:nvSpPr>
          <p:cNvPr id="3" name="Text Placeholder 2">
            <a:extLst>
              <a:ext uri="{FF2B5EF4-FFF2-40B4-BE49-F238E27FC236}">
                <a16:creationId xmlns:a16="http://schemas.microsoft.com/office/drawing/2014/main" id="{A20F58FD-F0EA-46AD-A495-CE960A64FC17}"/>
              </a:ext>
              <a:ext uri="{C183D7F6-B498-43B3-948B-1728B52AA6E4}">
                <adec:decorative xmlns:adec="http://schemas.microsoft.com/office/drawing/2017/decorative" val="1"/>
              </a:ext>
            </a:extLst>
          </p:cNvPr>
          <p:cNvSpPr>
            <a:spLocks noGrp="1"/>
          </p:cNvSpPr>
          <p:nvPr>
            <p:ph type="body" sz="quarter" idx="10"/>
          </p:nvPr>
        </p:nvSpPr>
        <p:spPr>
          <a:xfrm>
            <a:off x="588263" y="1154292"/>
            <a:ext cx="10722740" cy="2117503"/>
          </a:xfrm>
        </p:spPr>
        <p:txBody>
          <a:bodyPr vert="horz" wrap="square" lIns="0" tIns="0" rIns="0" bIns="0" rtlCol="0" anchor="t">
            <a:spAutoFit/>
          </a:bodyPr>
          <a:lstStyle/>
          <a:p>
            <a:r>
              <a:rPr lang="en-GB" sz="3200" dirty="0"/>
              <a:t>Cloud first customers</a:t>
            </a:r>
          </a:p>
          <a:p>
            <a:pPr lvl="1"/>
            <a:r>
              <a:rPr lang="en-GB" sz="2400" dirty="0"/>
              <a:t>Already have Microsoft plan / Microsoft direction</a:t>
            </a:r>
          </a:p>
          <a:p>
            <a:r>
              <a:rPr lang="en-GB" sz="3200" dirty="0"/>
              <a:t>Knowledge workers / mobile workers</a:t>
            </a:r>
          </a:p>
          <a:p>
            <a:r>
              <a:rPr lang="en-GB" sz="3200" dirty="0"/>
              <a:t>Greenfield</a:t>
            </a:r>
          </a:p>
        </p:txBody>
      </p:sp>
    </p:spTree>
    <p:extLst>
      <p:ext uri="{BB962C8B-B14F-4D97-AF65-F5344CB8AC3E}">
        <p14:creationId xmlns:p14="http://schemas.microsoft.com/office/powerpoint/2010/main" val="263939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GB" dirty="0"/>
              <a:t>Where is Teams Phone System may not fit</a:t>
            </a:r>
            <a:endParaRPr lang="en-US" dirty="0">
              <a:cs typeface="Segoe UI"/>
            </a:endParaRPr>
          </a:p>
        </p:txBody>
      </p:sp>
      <p:sp>
        <p:nvSpPr>
          <p:cNvPr id="3" name="Text Placeholder 2">
            <a:extLst>
              <a:ext uri="{FF2B5EF4-FFF2-40B4-BE49-F238E27FC236}">
                <a16:creationId xmlns:a16="http://schemas.microsoft.com/office/drawing/2014/main" id="{A20F58FD-F0EA-46AD-A495-CE960A64FC17}"/>
              </a:ext>
              <a:ext uri="{C183D7F6-B498-43B3-948B-1728B52AA6E4}">
                <adec:decorative xmlns:adec="http://schemas.microsoft.com/office/drawing/2017/decorative" val="1"/>
              </a:ext>
            </a:extLst>
          </p:cNvPr>
          <p:cNvSpPr>
            <a:spLocks noGrp="1"/>
          </p:cNvSpPr>
          <p:nvPr>
            <p:ph type="body" sz="quarter" idx="10"/>
          </p:nvPr>
        </p:nvSpPr>
        <p:spPr>
          <a:xfrm>
            <a:off x="588263" y="1154292"/>
            <a:ext cx="10722740" cy="4204228"/>
          </a:xfrm>
        </p:spPr>
        <p:txBody>
          <a:bodyPr vert="horz" wrap="square" lIns="0" tIns="0" rIns="0" bIns="0" rtlCol="0" anchor="t">
            <a:spAutoFit/>
          </a:bodyPr>
          <a:lstStyle/>
          <a:p>
            <a:pPr>
              <a:spcAft>
                <a:spcPts val="1200"/>
              </a:spcAft>
            </a:pPr>
            <a:r>
              <a:rPr lang="en-GB" sz="3200" dirty="0"/>
              <a:t>Customer wants a classic phone system and is not interested in collaboration or softphones/mobile</a:t>
            </a:r>
          </a:p>
          <a:p>
            <a:pPr>
              <a:spcAft>
                <a:spcPts val="1200"/>
              </a:spcAft>
            </a:pPr>
            <a:r>
              <a:rPr lang="en-GB" sz="3200" dirty="0"/>
              <a:t>Specific SLA/local survivability requirements</a:t>
            </a:r>
          </a:p>
          <a:p>
            <a:pPr>
              <a:spcAft>
                <a:spcPts val="1200"/>
              </a:spcAft>
            </a:pPr>
            <a:r>
              <a:rPr lang="en-GB" sz="3200" dirty="0"/>
              <a:t>Specific feature requirements – recording, line keys, very specific workflows</a:t>
            </a:r>
          </a:p>
          <a:p>
            <a:pPr>
              <a:spcAft>
                <a:spcPts val="1200"/>
              </a:spcAft>
            </a:pPr>
            <a:r>
              <a:rPr lang="en-GB" sz="3200" dirty="0"/>
              <a:t>Remember, it’s not all or nothing, you can move select users in an organisation</a:t>
            </a:r>
          </a:p>
        </p:txBody>
      </p:sp>
    </p:spTree>
    <p:extLst>
      <p:ext uri="{BB962C8B-B14F-4D97-AF65-F5344CB8AC3E}">
        <p14:creationId xmlns:p14="http://schemas.microsoft.com/office/powerpoint/2010/main" val="274916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8461" y="572530"/>
            <a:ext cx="11655078" cy="3730252"/>
          </a:xfrm>
        </p:spPr>
        <p:txBody>
          <a:bodyPr/>
          <a:lstStyle/>
          <a:p>
            <a:r>
              <a:rPr lang="en-US" sz="3600" dirty="0"/>
              <a:t>Like This Content</a:t>
            </a:r>
          </a:p>
          <a:p>
            <a:endParaRPr lang="en-US" sz="3600" dirty="0"/>
          </a:p>
          <a:p>
            <a:r>
              <a:rPr lang="en-US" sz="3600" dirty="0"/>
              <a:t>Teams Users Group Meetings</a:t>
            </a:r>
          </a:p>
          <a:p>
            <a:r>
              <a:rPr lang="en-US" sz="3600" dirty="0">
                <a:hlinkClick r:id="rId2"/>
              </a:rPr>
              <a:t>https://www.meetup.com/MNTeams/</a:t>
            </a:r>
            <a:endParaRPr lang="en-US" sz="3600" dirty="0"/>
          </a:p>
          <a:p>
            <a:endParaRPr lang="en-US" sz="3600" dirty="0"/>
          </a:p>
          <a:p>
            <a:r>
              <a:rPr lang="en-US" sz="3600" dirty="0"/>
              <a:t>Next Meeting: December 19</a:t>
            </a:r>
            <a:r>
              <a:rPr lang="en-US" sz="3600" baseline="30000" dirty="0"/>
              <a:t>th</a:t>
            </a:r>
            <a:r>
              <a:rPr lang="en-US" sz="3600" dirty="0"/>
              <a:t> at 9:00 AM / MTC</a:t>
            </a:r>
          </a:p>
        </p:txBody>
      </p:sp>
    </p:spTree>
    <p:extLst>
      <p:ext uri="{BB962C8B-B14F-4D97-AF65-F5344CB8AC3E}">
        <p14:creationId xmlns:p14="http://schemas.microsoft.com/office/powerpoint/2010/main" val="5538029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0B3BCA-C3C2-4DBD-AA52-EE23D18C01FE}"/>
              </a:ext>
            </a:extLst>
          </p:cNvPr>
          <p:cNvSpPr>
            <a:spLocks noGrp="1"/>
          </p:cNvSpPr>
          <p:nvPr>
            <p:ph type="title"/>
          </p:nvPr>
        </p:nvSpPr>
        <p:spPr/>
        <p:txBody>
          <a:bodyPr/>
          <a:lstStyle/>
          <a:p>
            <a:r>
              <a:rPr lang="en-US" dirty="0"/>
              <a:t>Introduction</a:t>
            </a:r>
          </a:p>
        </p:txBody>
      </p:sp>
      <p:pic>
        <p:nvPicPr>
          <p:cNvPr id="1026" name="Picture 2">
            <a:extLst>
              <a:ext uri="{FF2B5EF4-FFF2-40B4-BE49-F238E27FC236}">
                <a16:creationId xmlns:a16="http://schemas.microsoft.com/office/drawing/2014/main" id="{3D463B13-E5DD-4EAA-B068-897F05907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256" y="1555388"/>
            <a:ext cx="5746758" cy="2986120"/>
          </a:xfrm>
          <a:prstGeom prst="rect">
            <a:avLst/>
          </a:prstGeom>
          <a:noFill/>
          <a:ln>
            <a:noFill/>
          </a:ln>
          <a:effectLst/>
          <a:extLst>
            <a:ext uri="{909E8E84-426E-40DD-AFC4-6F175D3DCCD1}">
              <a14:hiddenFill xmlns:a14="http://schemas.microsoft.com/office/drawing/2010/main">
                <a:solidFill>
                  <a:srgbClr val="80A509"/>
                </a:solidFill>
              </a14:hiddenFill>
            </a:ext>
            <a:ext uri="{91240B29-F687-4F45-9708-019B960494DF}">
              <a14:hiddenLine xmlns:a14="http://schemas.microsoft.com/office/drawing/2010/main" w="25400" algn="ctr">
                <a:solidFill>
                  <a:srgbClr val="111111"/>
                </a:solidFill>
                <a:miter lim="800000"/>
                <a:headEnd/>
                <a:tailEnd/>
              </a14:hiddenLine>
            </a:ext>
            <a:ext uri="{AF507438-7753-43E0-B8FC-AC1667EBCBE1}">
              <a14:hiddenEffects xmlns:a14="http://schemas.microsoft.com/office/drawing/2010/main">
                <a:effectLst>
                  <a:outerShdw dist="35921" dir="2700000" algn="ctr" rotWithShape="0">
                    <a:srgbClr val="111111"/>
                  </a:outerShdw>
                </a:effectLst>
              </a14:hiddenEffects>
            </a:ext>
          </a:extLst>
        </p:spPr>
      </p:pic>
      <p:pic>
        <p:nvPicPr>
          <p:cNvPr id="1030" name="Picture 6" descr="Image may contain: 2 people, including Sarah Brynteson, people smiling, selfie and closeup">
            <a:extLst>
              <a:ext uri="{FF2B5EF4-FFF2-40B4-BE49-F238E27FC236}">
                <a16:creationId xmlns:a16="http://schemas.microsoft.com/office/drawing/2014/main" id="{E40100E6-8852-4F0E-AF5E-98FD90E55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93" y="1555388"/>
            <a:ext cx="3981494" cy="298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72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CA17-87F8-47F7-A4F9-999C0EE067FA}"/>
              </a:ext>
            </a:extLst>
          </p:cNvPr>
          <p:cNvSpPr>
            <a:spLocks noGrp="1"/>
          </p:cNvSpPr>
          <p:nvPr>
            <p:ph type="title"/>
          </p:nvPr>
        </p:nvSpPr>
        <p:spPr/>
        <p:txBody>
          <a:bodyPr/>
          <a:lstStyle/>
          <a:p>
            <a:r>
              <a:rPr lang="en-GB" dirty="0">
                <a:solidFill>
                  <a:schemeClr val="tx1"/>
                </a:solidFill>
              </a:rPr>
              <a:t>What are we going to discuss?</a:t>
            </a:r>
            <a:endParaRPr lang="en-US" dirty="0"/>
          </a:p>
        </p:txBody>
      </p:sp>
      <p:sp>
        <p:nvSpPr>
          <p:cNvPr id="3" name="Text Placeholder 2">
            <a:extLst>
              <a:ext uri="{FF2B5EF4-FFF2-40B4-BE49-F238E27FC236}">
                <a16:creationId xmlns:a16="http://schemas.microsoft.com/office/drawing/2014/main" id="{4758D540-B2AE-4B47-82F3-E7446A276C52}"/>
              </a:ext>
            </a:extLst>
          </p:cNvPr>
          <p:cNvSpPr>
            <a:spLocks noGrp="1"/>
          </p:cNvSpPr>
          <p:nvPr>
            <p:ph type="body" sz="quarter" idx="10"/>
          </p:nvPr>
        </p:nvSpPr>
        <p:spPr>
          <a:xfrm>
            <a:off x="269303" y="1187644"/>
            <a:ext cx="11655078" cy="5109091"/>
          </a:xfrm>
        </p:spPr>
        <p:txBody>
          <a:bodyPr/>
          <a:lstStyle/>
          <a:p>
            <a:r>
              <a:rPr lang="en-GB" sz="2800" dirty="0">
                <a:solidFill>
                  <a:schemeClr val="tx1"/>
                </a:solidFill>
              </a:rPr>
              <a:t>Features of Teams Calling</a:t>
            </a:r>
          </a:p>
          <a:p>
            <a:r>
              <a:rPr lang="en-GB" sz="2800" dirty="0">
                <a:solidFill>
                  <a:schemeClr val="tx1"/>
                </a:solidFill>
              </a:rPr>
              <a:t>How do you connect to the PSTN?</a:t>
            </a:r>
          </a:p>
          <a:p>
            <a:pPr lvl="2"/>
            <a:r>
              <a:rPr lang="en-GB" sz="2000" dirty="0">
                <a:solidFill>
                  <a:schemeClr val="tx1"/>
                </a:solidFill>
              </a:rPr>
              <a:t>Calling Plans</a:t>
            </a:r>
          </a:p>
          <a:p>
            <a:pPr lvl="2"/>
            <a:r>
              <a:rPr lang="en-GB" sz="2000" dirty="0">
                <a:solidFill>
                  <a:schemeClr val="tx1"/>
                </a:solidFill>
              </a:rPr>
              <a:t>Direct Routing</a:t>
            </a:r>
          </a:p>
          <a:p>
            <a:r>
              <a:rPr lang="en-GB" sz="2800" dirty="0">
                <a:solidFill>
                  <a:schemeClr val="tx1"/>
                </a:solidFill>
              </a:rPr>
              <a:t>Managing Teams Phone System</a:t>
            </a:r>
          </a:p>
          <a:p>
            <a:r>
              <a:rPr lang="en-GB" sz="2800" dirty="0">
                <a:solidFill>
                  <a:schemeClr val="tx1"/>
                </a:solidFill>
              </a:rPr>
              <a:t>Advanced Routing</a:t>
            </a:r>
          </a:p>
          <a:p>
            <a:r>
              <a:rPr lang="en-GB" sz="2800" dirty="0">
                <a:solidFill>
                  <a:schemeClr val="tx1"/>
                </a:solidFill>
              </a:rPr>
              <a:t>Is Teams Calling right for your organisation?</a:t>
            </a:r>
          </a:p>
          <a:p>
            <a:endParaRPr lang="en-GB" sz="2800" dirty="0"/>
          </a:p>
          <a:p>
            <a:endParaRPr lang="en-GB" sz="2800" dirty="0"/>
          </a:p>
          <a:p>
            <a:endParaRPr lang="en-GB" sz="2800" dirty="0">
              <a:solidFill>
                <a:schemeClr val="tx1"/>
              </a:solidFill>
            </a:endParaRPr>
          </a:p>
          <a:p>
            <a:endParaRPr lang="en-US" sz="3200" dirty="0"/>
          </a:p>
        </p:txBody>
      </p:sp>
      <p:pic>
        <p:nvPicPr>
          <p:cNvPr id="4" name="Picture 3" descr="Image result for teams phones">
            <a:extLst>
              <a:ext uri="{FF2B5EF4-FFF2-40B4-BE49-F238E27FC236}">
                <a16:creationId xmlns:a16="http://schemas.microsoft.com/office/drawing/2014/main" id="{501084AF-3D20-44EE-93DB-E53B22BBF0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72033" y="1187644"/>
            <a:ext cx="5608106" cy="350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4286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01254" y="1811424"/>
            <a:ext cx="10363200" cy="849463"/>
          </a:xfrm>
        </p:spPr>
        <p:txBody>
          <a:bodyPr/>
          <a:lstStyle/>
          <a:p>
            <a:pPr marL="0" indent="0">
              <a:buNone/>
            </a:pPr>
            <a:r>
              <a:rPr lang="en-US" sz="4800"/>
              <a:t>Features of Teams Calling</a:t>
            </a:r>
            <a:endParaRPr lang="en-US" sz="4800" dirty="0"/>
          </a:p>
        </p:txBody>
      </p:sp>
    </p:spTree>
    <p:extLst>
      <p:ext uri="{BB962C8B-B14F-4D97-AF65-F5344CB8AC3E}">
        <p14:creationId xmlns:p14="http://schemas.microsoft.com/office/powerpoint/2010/main" val="36616296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9DFACEF2-6EB7-43B2-9F67-CDA7E513BDF9}"/>
              </a:ext>
            </a:extLst>
          </p:cNvPr>
          <p:cNvSpPr/>
          <p:nvPr/>
        </p:nvSpPr>
        <p:spPr bwMode="auto">
          <a:xfrm>
            <a:off x="1569099" y="5041685"/>
            <a:ext cx="10034639" cy="122879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8E41BA3-A151-4615-B1ED-19A1B340F1DD}"/>
              </a:ext>
            </a:extLst>
          </p:cNvPr>
          <p:cNvSpPr/>
          <p:nvPr/>
        </p:nvSpPr>
        <p:spPr bwMode="auto">
          <a:xfrm>
            <a:off x="1569099" y="1942604"/>
            <a:ext cx="10034639" cy="1743599"/>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582D995-25F9-455D-BF80-C831A0D087D2}"/>
              </a:ext>
            </a:extLst>
          </p:cNvPr>
          <p:cNvSpPr/>
          <p:nvPr/>
        </p:nvSpPr>
        <p:spPr bwMode="auto">
          <a:xfrm>
            <a:off x="584200" y="1439797"/>
            <a:ext cx="11019538" cy="437260"/>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3000"/>
              </a:spcAft>
              <a:buClrTx/>
              <a:buSzTx/>
              <a:buFontTx/>
              <a:buNone/>
              <a:tabLst>
                <a:tab pos="224097" algn="l"/>
              </a:tabLst>
              <a:defRPr/>
            </a:pPr>
            <a: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Features</a:t>
            </a:r>
          </a:p>
        </p:txBody>
      </p:sp>
      <p:sp>
        <p:nvSpPr>
          <p:cNvPr id="124" name="Rectangle 123">
            <a:extLst>
              <a:ext uri="{FF2B5EF4-FFF2-40B4-BE49-F238E27FC236}">
                <a16:creationId xmlns:a16="http://schemas.microsoft.com/office/drawing/2014/main" id="{6E2E76BB-BF32-4384-BC88-A8B841D2ABFC}"/>
              </a:ext>
            </a:extLst>
          </p:cNvPr>
          <p:cNvSpPr/>
          <p:nvPr/>
        </p:nvSpPr>
        <p:spPr bwMode="auto">
          <a:xfrm>
            <a:off x="1569099" y="3748811"/>
            <a:ext cx="10034639" cy="122879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A204493-1DF8-43A1-BC30-74E1FF56FA1F}"/>
              </a:ext>
            </a:extLst>
          </p:cNvPr>
          <p:cNvSpPr/>
          <p:nvPr/>
        </p:nvSpPr>
        <p:spPr bwMode="auto">
          <a:xfrm>
            <a:off x="585114" y="3749848"/>
            <a:ext cx="1167089" cy="1227761"/>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3000"/>
              </a:spcAft>
              <a:buClrTx/>
              <a:buSzTx/>
              <a:buFontTx/>
              <a:buNone/>
              <a:tabLst>
                <a:tab pos="224097" algn="l"/>
              </a:tabLst>
              <a:defRPr/>
            </a:pPr>
            <a: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Shipped </a:t>
            </a:r>
            <a:b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br>
            <a: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in last</a:t>
            </a:r>
            <a:b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br>
            <a: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quarter</a:t>
            </a:r>
          </a:p>
        </p:txBody>
      </p:sp>
      <p:sp>
        <p:nvSpPr>
          <p:cNvPr id="18" name="Rectangle 17">
            <a:extLst>
              <a:ext uri="{FF2B5EF4-FFF2-40B4-BE49-F238E27FC236}">
                <a16:creationId xmlns:a16="http://schemas.microsoft.com/office/drawing/2014/main" id="{355A6529-49EB-47DC-BEEB-5A4E8438DEFB}"/>
              </a:ext>
            </a:extLst>
          </p:cNvPr>
          <p:cNvSpPr/>
          <p:nvPr/>
        </p:nvSpPr>
        <p:spPr bwMode="auto">
          <a:xfrm>
            <a:off x="585114" y="5042205"/>
            <a:ext cx="1167089" cy="1227759"/>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3000"/>
              </a:spcAft>
              <a:buClrTx/>
              <a:buSzTx/>
              <a:buFontTx/>
              <a:buNone/>
              <a:tabLst>
                <a:tab pos="224097" algn="l"/>
              </a:tabLst>
              <a:defRPr/>
            </a:pPr>
            <a:r>
              <a:rPr kumimoji="0" lang="en-US" sz="12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Futures</a:t>
            </a:r>
          </a:p>
        </p:txBody>
      </p:sp>
      <p:sp>
        <p:nvSpPr>
          <p:cNvPr id="19" name="Rectangle 18">
            <a:extLst>
              <a:ext uri="{FF2B5EF4-FFF2-40B4-BE49-F238E27FC236}">
                <a16:creationId xmlns:a16="http://schemas.microsoft.com/office/drawing/2014/main" id="{EB1F4E4D-24E2-43EC-8121-F908883F320F}"/>
              </a:ext>
            </a:extLst>
          </p:cNvPr>
          <p:cNvSpPr/>
          <p:nvPr/>
        </p:nvSpPr>
        <p:spPr bwMode="auto">
          <a:xfrm>
            <a:off x="585114" y="1941653"/>
            <a:ext cx="1167089" cy="1743599"/>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3000"/>
              </a:spcAft>
              <a:buClrTx/>
              <a:buSzTx/>
              <a:buFontTx/>
              <a:buNone/>
              <a:tabLst>
                <a:tab pos="224097" algn="l"/>
              </a:tabLst>
              <a:defRPr/>
            </a:pPr>
            <a: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Shipped </a:t>
            </a:r>
            <a:b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br>
            <a: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since </a:t>
            </a:r>
            <a:b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br>
            <a: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January</a:t>
            </a:r>
          </a:p>
        </p:txBody>
      </p:sp>
      <p:sp>
        <p:nvSpPr>
          <p:cNvPr id="2" name="Title 1">
            <a:extLst>
              <a:ext uri="{FF2B5EF4-FFF2-40B4-BE49-F238E27FC236}">
                <a16:creationId xmlns:a16="http://schemas.microsoft.com/office/drawing/2014/main" id="{B8909C21-9A34-4358-86DF-FB109EDA93D1}"/>
              </a:ext>
            </a:extLst>
          </p:cNvPr>
          <p:cNvSpPr>
            <a:spLocks noGrp="1"/>
          </p:cNvSpPr>
          <p:nvPr>
            <p:ph type="title"/>
          </p:nvPr>
        </p:nvSpPr>
        <p:spPr>
          <a:xfrm>
            <a:off x="588263" y="457200"/>
            <a:ext cx="11018520" cy="553998"/>
          </a:xfrm>
        </p:spPr>
        <p:txBody>
          <a:bodyPr/>
          <a:lstStyle/>
          <a:p>
            <a:r>
              <a:rPr lang="en-US" spc="-49" dirty="0">
                <a:solidFill>
                  <a:schemeClr val="tx1"/>
                </a:solidFill>
                <a:latin typeface="Segoe UI Semibold"/>
              </a:rPr>
              <a:t>New Innovation in Teams Calling</a:t>
            </a:r>
            <a:endParaRPr lang="en-US" dirty="0">
              <a:solidFill>
                <a:schemeClr val="tx1"/>
              </a:solidFill>
            </a:endParaRPr>
          </a:p>
        </p:txBody>
      </p:sp>
      <p:grpSp>
        <p:nvGrpSpPr>
          <p:cNvPr id="160" name="Group 159">
            <a:extLst>
              <a:ext uri="{FF2B5EF4-FFF2-40B4-BE49-F238E27FC236}">
                <a16:creationId xmlns:a16="http://schemas.microsoft.com/office/drawing/2014/main" id="{C298CBB6-2A9C-44A8-BBC3-A222FB2603DD}"/>
              </a:ext>
            </a:extLst>
          </p:cNvPr>
          <p:cNvGrpSpPr/>
          <p:nvPr/>
        </p:nvGrpSpPr>
        <p:grpSpPr>
          <a:xfrm>
            <a:off x="1898412" y="2081480"/>
            <a:ext cx="9563314" cy="1465846"/>
            <a:chOff x="1898412" y="2073270"/>
            <a:chExt cx="9563314" cy="1465846"/>
          </a:xfrm>
        </p:grpSpPr>
        <p:grpSp>
          <p:nvGrpSpPr>
            <p:cNvPr id="23" name="Group 22">
              <a:extLst>
                <a:ext uri="{FF2B5EF4-FFF2-40B4-BE49-F238E27FC236}">
                  <a16:creationId xmlns:a16="http://schemas.microsoft.com/office/drawing/2014/main" id="{1B432186-7170-47D3-89A0-559DE370FEB6}"/>
                </a:ext>
              </a:extLst>
            </p:cNvPr>
            <p:cNvGrpSpPr/>
            <p:nvPr/>
          </p:nvGrpSpPr>
          <p:grpSpPr>
            <a:xfrm>
              <a:off x="1898412" y="2074062"/>
              <a:ext cx="2286000" cy="438912"/>
              <a:chOff x="1695910" y="2138305"/>
              <a:chExt cx="2286000" cy="438912"/>
            </a:xfrm>
          </p:grpSpPr>
          <p:sp>
            <p:nvSpPr>
              <p:cNvPr id="89" name="Rectangle 88">
                <a:extLst>
                  <a:ext uri="{FF2B5EF4-FFF2-40B4-BE49-F238E27FC236}">
                    <a16:creationId xmlns:a16="http://schemas.microsoft.com/office/drawing/2014/main" id="{1DC29B7A-9046-4A16-B873-25B4A6769F0C}"/>
                  </a:ext>
                </a:extLst>
              </p:cNvPr>
              <p:cNvSpPr/>
              <p:nvPr/>
            </p:nvSpPr>
            <p:spPr bwMode="auto">
              <a:xfrm>
                <a:off x="1695910" y="213830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Call Park</a:t>
                </a:r>
              </a:p>
            </p:txBody>
          </p:sp>
          <p:sp>
            <p:nvSpPr>
              <p:cNvPr id="135" name="Rectangle 134">
                <a:extLst>
                  <a:ext uri="{FF2B5EF4-FFF2-40B4-BE49-F238E27FC236}">
                    <a16:creationId xmlns:a16="http://schemas.microsoft.com/office/drawing/2014/main" id="{4E9BF853-3DEF-45EB-B83A-CFA82614C2CE}"/>
                  </a:ext>
                </a:extLst>
              </p:cNvPr>
              <p:cNvSpPr/>
              <p:nvPr/>
            </p:nvSpPr>
            <p:spPr bwMode="auto">
              <a:xfrm>
                <a:off x="1695910" y="213830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656B02D4-221A-48BD-9961-E4DC19AF1FA7}"/>
                </a:ext>
              </a:extLst>
            </p:cNvPr>
            <p:cNvGrpSpPr/>
            <p:nvPr/>
          </p:nvGrpSpPr>
          <p:grpSpPr>
            <a:xfrm>
              <a:off x="1898412" y="2587133"/>
              <a:ext cx="2286000" cy="438912"/>
              <a:chOff x="1695910" y="2648625"/>
              <a:chExt cx="2286000" cy="438912"/>
            </a:xfrm>
          </p:grpSpPr>
          <p:sp>
            <p:nvSpPr>
              <p:cNvPr id="86" name="Rectangle 85">
                <a:extLst>
                  <a:ext uri="{FF2B5EF4-FFF2-40B4-BE49-F238E27FC236}">
                    <a16:creationId xmlns:a16="http://schemas.microsoft.com/office/drawing/2014/main" id="{97C05985-F269-4001-ABB4-D7DC13A24EFF}"/>
                  </a:ext>
                </a:extLst>
              </p:cNvPr>
              <p:cNvSpPr/>
              <p:nvPr/>
            </p:nvSpPr>
            <p:spPr bwMode="auto">
              <a:xfrm>
                <a:off x="1695910" y="264862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Shared Line Appearance</a:t>
                </a:r>
              </a:p>
            </p:txBody>
          </p:sp>
          <p:sp>
            <p:nvSpPr>
              <p:cNvPr id="136" name="Rectangle 135">
                <a:extLst>
                  <a:ext uri="{FF2B5EF4-FFF2-40B4-BE49-F238E27FC236}">
                    <a16:creationId xmlns:a16="http://schemas.microsoft.com/office/drawing/2014/main" id="{DD21F75C-E764-47E0-8F39-8A51A692B42E}"/>
                  </a:ext>
                </a:extLst>
              </p:cNvPr>
              <p:cNvSpPr/>
              <p:nvPr/>
            </p:nvSpPr>
            <p:spPr bwMode="auto">
              <a:xfrm>
                <a:off x="1695910" y="264862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C7BC600-0422-4E87-968A-36DF1F27B8C5}"/>
                </a:ext>
              </a:extLst>
            </p:cNvPr>
            <p:cNvGrpSpPr/>
            <p:nvPr/>
          </p:nvGrpSpPr>
          <p:grpSpPr>
            <a:xfrm>
              <a:off x="1898412" y="3100204"/>
              <a:ext cx="2286000" cy="438912"/>
              <a:chOff x="1695910" y="3141860"/>
              <a:chExt cx="2286000" cy="438912"/>
            </a:xfrm>
          </p:grpSpPr>
          <p:sp>
            <p:nvSpPr>
              <p:cNvPr id="113" name="Rectangle 112">
                <a:extLst>
                  <a:ext uri="{FF2B5EF4-FFF2-40B4-BE49-F238E27FC236}">
                    <a16:creationId xmlns:a16="http://schemas.microsoft.com/office/drawing/2014/main" id="{4558B30C-94F6-4592-8BB8-8407B9B743D9}"/>
                  </a:ext>
                </a:extLst>
              </p:cNvPr>
              <p:cNvSpPr/>
              <p:nvPr/>
            </p:nvSpPr>
            <p:spPr bwMode="auto">
              <a:xfrm>
                <a:off x="1695910" y="3141860"/>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Group Call Pickup</a:t>
                </a:r>
              </a:p>
            </p:txBody>
          </p:sp>
          <p:sp>
            <p:nvSpPr>
              <p:cNvPr id="137" name="Rectangle 136">
                <a:extLst>
                  <a:ext uri="{FF2B5EF4-FFF2-40B4-BE49-F238E27FC236}">
                    <a16:creationId xmlns:a16="http://schemas.microsoft.com/office/drawing/2014/main" id="{B63B68E7-2504-42A7-BBB2-25B73F1E0BAD}"/>
                  </a:ext>
                </a:extLst>
              </p:cNvPr>
              <p:cNvSpPr/>
              <p:nvPr/>
            </p:nvSpPr>
            <p:spPr bwMode="auto">
              <a:xfrm>
                <a:off x="1695910" y="3141860"/>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E73D5180-D8CF-4B4C-AFEC-1466952F40BE}"/>
                </a:ext>
              </a:extLst>
            </p:cNvPr>
            <p:cNvGrpSpPr/>
            <p:nvPr/>
          </p:nvGrpSpPr>
          <p:grpSpPr>
            <a:xfrm>
              <a:off x="4330621" y="2074062"/>
              <a:ext cx="2286311" cy="438912"/>
              <a:chOff x="4105195" y="2156909"/>
              <a:chExt cx="2286311" cy="438912"/>
            </a:xfrm>
          </p:grpSpPr>
          <p:sp>
            <p:nvSpPr>
              <p:cNvPr id="77" name="Rectangle 76">
                <a:extLst>
                  <a:ext uri="{FF2B5EF4-FFF2-40B4-BE49-F238E27FC236}">
                    <a16:creationId xmlns:a16="http://schemas.microsoft.com/office/drawing/2014/main" id="{CDA6E53D-2501-4F42-8F11-1BD8B1BC5EE8}"/>
                  </a:ext>
                </a:extLst>
              </p:cNvPr>
              <p:cNvSpPr/>
              <p:nvPr/>
            </p:nvSpPr>
            <p:spPr bwMode="auto">
              <a:xfrm>
                <a:off x="4105506" y="2156909"/>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Voicemail settings in Teams Client</a:t>
                </a:r>
              </a:p>
            </p:txBody>
          </p:sp>
          <p:sp>
            <p:nvSpPr>
              <p:cNvPr id="132" name="Rectangle 131">
                <a:extLst>
                  <a:ext uri="{FF2B5EF4-FFF2-40B4-BE49-F238E27FC236}">
                    <a16:creationId xmlns:a16="http://schemas.microsoft.com/office/drawing/2014/main" id="{C7971903-B668-4C7E-93B5-AA7CB69122F1}"/>
                  </a:ext>
                </a:extLst>
              </p:cNvPr>
              <p:cNvSpPr/>
              <p:nvPr/>
            </p:nvSpPr>
            <p:spPr bwMode="auto">
              <a:xfrm>
                <a:off x="4105195" y="2156909"/>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C33F215E-13A2-491B-A969-2F08FF037C9A}"/>
                </a:ext>
              </a:extLst>
            </p:cNvPr>
            <p:cNvGrpSpPr/>
            <p:nvPr/>
          </p:nvGrpSpPr>
          <p:grpSpPr>
            <a:xfrm>
              <a:off x="4330621" y="2587132"/>
              <a:ext cx="2286000" cy="438912"/>
              <a:chOff x="4129027" y="2670513"/>
              <a:chExt cx="2286000" cy="438912"/>
            </a:xfrm>
          </p:grpSpPr>
          <p:sp>
            <p:nvSpPr>
              <p:cNvPr id="92" name="Rectangle 91">
                <a:extLst>
                  <a:ext uri="{FF2B5EF4-FFF2-40B4-BE49-F238E27FC236}">
                    <a16:creationId xmlns:a16="http://schemas.microsoft.com/office/drawing/2014/main" id="{60729F83-D8F6-437B-9DE6-1153B8113583}"/>
                  </a:ext>
                </a:extLst>
              </p:cNvPr>
              <p:cNvSpPr/>
              <p:nvPr/>
            </p:nvSpPr>
            <p:spPr bwMode="auto">
              <a:xfrm>
                <a:off x="4129027" y="2670513"/>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Phone System for GCC</a:t>
                </a:r>
              </a:p>
            </p:txBody>
          </p:sp>
          <p:sp>
            <p:nvSpPr>
              <p:cNvPr id="133" name="Rectangle 132">
                <a:extLst>
                  <a:ext uri="{FF2B5EF4-FFF2-40B4-BE49-F238E27FC236}">
                    <a16:creationId xmlns:a16="http://schemas.microsoft.com/office/drawing/2014/main" id="{BC49DEB3-9EDC-4AA1-BA87-C7604571838A}"/>
                  </a:ext>
                </a:extLst>
              </p:cNvPr>
              <p:cNvSpPr/>
              <p:nvPr/>
            </p:nvSpPr>
            <p:spPr bwMode="auto">
              <a:xfrm>
                <a:off x="4129027" y="2670513"/>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3ABADE8-4D9A-4F5C-BF72-5CB6D1706A38}"/>
                </a:ext>
              </a:extLst>
            </p:cNvPr>
            <p:cNvGrpSpPr/>
            <p:nvPr/>
          </p:nvGrpSpPr>
          <p:grpSpPr>
            <a:xfrm>
              <a:off x="4330621" y="3100202"/>
              <a:ext cx="2286000" cy="438912"/>
              <a:chOff x="4129027" y="3173664"/>
              <a:chExt cx="2286000" cy="438912"/>
            </a:xfrm>
          </p:grpSpPr>
          <p:sp>
            <p:nvSpPr>
              <p:cNvPr id="101" name="Rectangle 100">
                <a:extLst>
                  <a:ext uri="{FF2B5EF4-FFF2-40B4-BE49-F238E27FC236}">
                    <a16:creationId xmlns:a16="http://schemas.microsoft.com/office/drawing/2014/main" id="{E436C854-CB30-46AD-986F-8DD5BA24CCF6}"/>
                  </a:ext>
                </a:extLst>
              </p:cNvPr>
              <p:cNvSpPr/>
              <p:nvPr/>
            </p:nvSpPr>
            <p:spPr bwMode="auto">
              <a:xfrm>
                <a:off x="4129027" y="3173664"/>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Oracle SBC Certification</a:t>
                </a:r>
              </a:p>
            </p:txBody>
          </p:sp>
          <p:sp>
            <p:nvSpPr>
              <p:cNvPr id="134" name="Rectangle 133">
                <a:extLst>
                  <a:ext uri="{FF2B5EF4-FFF2-40B4-BE49-F238E27FC236}">
                    <a16:creationId xmlns:a16="http://schemas.microsoft.com/office/drawing/2014/main" id="{AFBDD057-48F6-4BB8-AA48-599C9FA091D2}"/>
                  </a:ext>
                </a:extLst>
              </p:cNvPr>
              <p:cNvSpPr/>
              <p:nvPr/>
            </p:nvSpPr>
            <p:spPr bwMode="auto">
              <a:xfrm>
                <a:off x="4129027" y="3173664"/>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B42E75BD-D538-469D-80F3-D937A44D48B1}"/>
                </a:ext>
              </a:extLst>
            </p:cNvPr>
            <p:cNvGrpSpPr/>
            <p:nvPr/>
          </p:nvGrpSpPr>
          <p:grpSpPr>
            <a:xfrm>
              <a:off x="9174411" y="2073270"/>
              <a:ext cx="2286000" cy="438912"/>
              <a:chOff x="8923851" y="2156909"/>
              <a:chExt cx="2286000" cy="438912"/>
            </a:xfrm>
          </p:grpSpPr>
          <p:sp>
            <p:nvSpPr>
              <p:cNvPr id="83" name="Rectangle 82">
                <a:extLst>
                  <a:ext uri="{FF2B5EF4-FFF2-40B4-BE49-F238E27FC236}">
                    <a16:creationId xmlns:a16="http://schemas.microsoft.com/office/drawing/2014/main" id="{2604B756-5229-4416-B34F-7AEFC550088D}"/>
                  </a:ext>
                </a:extLst>
              </p:cNvPr>
              <p:cNvSpPr/>
              <p:nvPr/>
            </p:nvSpPr>
            <p:spPr bwMode="auto">
              <a:xfrm>
                <a:off x="8923851" y="2156909"/>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Consultative Call Transfers</a:t>
                </a:r>
              </a:p>
            </p:txBody>
          </p:sp>
          <p:sp>
            <p:nvSpPr>
              <p:cNvPr id="126" name="Rectangle 125">
                <a:extLst>
                  <a:ext uri="{FF2B5EF4-FFF2-40B4-BE49-F238E27FC236}">
                    <a16:creationId xmlns:a16="http://schemas.microsoft.com/office/drawing/2014/main" id="{EA16B5CC-4A54-460D-AF41-354F5BFA7503}"/>
                  </a:ext>
                </a:extLst>
              </p:cNvPr>
              <p:cNvSpPr/>
              <p:nvPr/>
            </p:nvSpPr>
            <p:spPr bwMode="auto">
              <a:xfrm>
                <a:off x="8923851" y="2156909"/>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EE82CA68-FAE5-4FCD-8F52-0212B5DC9AD7}"/>
                </a:ext>
              </a:extLst>
            </p:cNvPr>
            <p:cNvGrpSpPr/>
            <p:nvPr/>
          </p:nvGrpSpPr>
          <p:grpSpPr>
            <a:xfrm>
              <a:off x="9174411" y="2585996"/>
              <a:ext cx="2286000" cy="438912"/>
              <a:chOff x="8934342" y="2648625"/>
              <a:chExt cx="2286000" cy="438912"/>
            </a:xfrm>
          </p:grpSpPr>
          <p:sp>
            <p:nvSpPr>
              <p:cNvPr id="98" name="Rectangle 97">
                <a:extLst>
                  <a:ext uri="{FF2B5EF4-FFF2-40B4-BE49-F238E27FC236}">
                    <a16:creationId xmlns:a16="http://schemas.microsoft.com/office/drawing/2014/main" id="{5781E1F7-53C4-4D45-862F-AE0AA5651126}"/>
                  </a:ext>
                </a:extLst>
              </p:cNvPr>
              <p:cNvSpPr/>
              <p:nvPr/>
            </p:nvSpPr>
            <p:spPr bwMode="auto">
              <a:xfrm>
                <a:off x="8934342" y="264862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Common Area Phone</a:t>
                </a:r>
              </a:p>
            </p:txBody>
          </p:sp>
          <p:sp>
            <p:nvSpPr>
              <p:cNvPr id="127" name="Rectangle 126">
                <a:extLst>
                  <a:ext uri="{FF2B5EF4-FFF2-40B4-BE49-F238E27FC236}">
                    <a16:creationId xmlns:a16="http://schemas.microsoft.com/office/drawing/2014/main" id="{37FBF532-E73F-4D74-9CAC-A05BF01F5C12}"/>
                  </a:ext>
                </a:extLst>
              </p:cNvPr>
              <p:cNvSpPr/>
              <p:nvPr/>
            </p:nvSpPr>
            <p:spPr bwMode="auto">
              <a:xfrm>
                <a:off x="8934342" y="264862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E6C5D85B-11DB-4CBD-B436-AC06F38704D9}"/>
                </a:ext>
              </a:extLst>
            </p:cNvPr>
            <p:cNvGrpSpPr/>
            <p:nvPr/>
          </p:nvGrpSpPr>
          <p:grpSpPr>
            <a:xfrm>
              <a:off x="9174411" y="3098722"/>
              <a:ext cx="2287315" cy="438912"/>
              <a:chOff x="8960636" y="3168353"/>
              <a:chExt cx="2287315" cy="438912"/>
            </a:xfrm>
          </p:grpSpPr>
          <p:sp>
            <p:nvSpPr>
              <p:cNvPr id="107" name="Rectangle 106">
                <a:extLst>
                  <a:ext uri="{FF2B5EF4-FFF2-40B4-BE49-F238E27FC236}">
                    <a16:creationId xmlns:a16="http://schemas.microsoft.com/office/drawing/2014/main" id="{C6C2DF5D-A8CC-44E8-A5F3-FBD3ED497544}"/>
                  </a:ext>
                </a:extLst>
              </p:cNvPr>
              <p:cNvSpPr/>
              <p:nvPr/>
            </p:nvSpPr>
            <p:spPr bwMode="auto">
              <a:xfrm>
                <a:off x="8961951" y="3168353"/>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Direct Routing Health dashboard</a:t>
                </a:r>
              </a:p>
            </p:txBody>
          </p:sp>
          <p:sp>
            <p:nvSpPr>
              <p:cNvPr id="128" name="Rectangle 127">
                <a:extLst>
                  <a:ext uri="{FF2B5EF4-FFF2-40B4-BE49-F238E27FC236}">
                    <a16:creationId xmlns:a16="http://schemas.microsoft.com/office/drawing/2014/main" id="{80165BBB-FA74-4D18-BFCF-87FE87DD7BCB}"/>
                  </a:ext>
                </a:extLst>
              </p:cNvPr>
              <p:cNvSpPr/>
              <p:nvPr/>
            </p:nvSpPr>
            <p:spPr bwMode="auto">
              <a:xfrm>
                <a:off x="8960636" y="3168353"/>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3E75AA1C-C482-478A-AD51-C8F4A2122771}"/>
                </a:ext>
              </a:extLst>
            </p:cNvPr>
            <p:cNvGrpSpPr/>
            <p:nvPr/>
          </p:nvGrpSpPr>
          <p:grpSpPr>
            <a:xfrm>
              <a:off x="6749309" y="2073270"/>
              <a:ext cx="2286311" cy="438912"/>
              <a:chOff x="6486444" y="2167202"/>
              <a:chExt cx="2286311" cy="438912"/>
            </a:xfrm>
          </p:grpSpPr>
          <p:sp>
            <p:nvSpPr>
              <p:cNvPr id="80" name="Rectangle 79">
                <a:extLst>
                  <a:ext uri="{FF2B5EF4-FFF2-40B4-BE49-F238E27FC236}">
                    <a16:creationId xmlns:a16="http://schemas.microsoft.com/office/drawing/2014/main" id="{A6579CB0-8AA0-4BB6-9CD8-3926E7BA90C4}"/>
                  </a:ext>
                </a:extLst>
              </p:cNvPr>
              <p:cNvSpPr/>
              <p:nvPr/>
            </p:nvSpPr>
            <p:spPr bwMode="auto">
              <a:xfrm>
                <a:off x="6486755" y="2167202"/>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Share Microsoft Whiteboard (Preview)</a:t>
                </a:r>
              </a:p>
            </p:txBody>
          </p:sp>
          <p:sp>
            <p:nvSpPr>
              <p:cNvPr id="129" name="Rectangle 128">
                <a:extLst>
                  <a:ext uri="{FF2B5EF4-FFF2-40B4-BE49-F238E27FC236}">
                    <a16:creationId xmlns:a16="http://schemas.microsoft.com/office/drawing/2014/main" id="{967E5A6F-3505-48F9-8DB8-F40AB7D911A6}"/>
                  </a:ext>
                </a:extLst>
              </p:cNvPr>
              <p:cNvSpPr/>
              <p:nvPr/>
            </p:nvSpPr>
            <p:spPr bwMode="auto">
              <a:xfrm>
                <a:off x="6486444" y="2167202"/>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053F64A5-21D0-4395-B27B-F4BCE4E87D0A}"/>
                </a:ext>
              </a:extLst>
            </p:cNvPr>
            <p:cNvGrpSpPr/>
            <p:nvPr/>
          </p:nvGrpSpPr>
          <p:grpSpPr>
            <a:xfrm>
              <a:off x="6749309" y="2586034"/>
              <a:ext cx="2286000" cy="438912"/>
              <a:chOff x="6521882" y="2698568"/>
              <a:chExt cx="2286000" cy="438912"/>
            </a:xfrm>
          </p:grpSpPr>
          <p:sp>
            <p:nvSpPr>
              <p:cNvPr id="95" name="Rectangle 94">
                <a:extLst>
                  <a:ext uri="{FF2B5EF4-FFF2-40B4-BE49-F238E27FC236}">
                    <a16:creationId xmlns:a16="http://schemas.microsoft.com/office/drawing/2014/main" id="{AD019EDD-4276-466D-AEF9-FD2D0C4CE1F6}"/>
                  </a:ext>
                </a:extLst>
              </p:cNvPr>
              <p:cNvSpPr/>
              <p:nvPr/>
            </p:nvSpPr>
            <p:spPr bwMode="auto">
              <a:xfrm>
                <a:off x="6521882" y="2698568"/>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Media Bypass for Direct Routing</a:t>
                </a:r>
              </a:p>
            </p:txBody>
          </p:sp>
          <p:sp>
            <p:nvSpPr>
              <p:cNvPr id="130" name="Rectangle 129">
                <a:extLst>
                  <a:ext uri="{FF2B5EF4-FFF2-40B4-BE49-F238E27FC236}">
                    <a16:creationId xmlns:a16="http://schemas.microsoft.com/office/drawing/2014/main" id="{4CAA6B82-316F-4B8B-9D65-4F01A17BC640}"/>
                  </a:ext>
                </a:extLst>
              </p:cNvPr>
              <p:cNvSpPr/>
              <p:nvPr/>
            </p:nvSpPr>
            <p:spPr bwMode="auto">
              <a:xfrm>
                <a:off x="6521882" y="2698568"/>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7E5693B6-0724-4CE9-827B-03D732857FBA}"/>
                </a:ext>
              </a:extLst>
            </p:cNvPr>
            <p:cNvGrpSpPr/>
            <p:nvPr/>
          </p:nvGrpSpPr>
          <p:grpSpPr>
            <a:xfrm>
              <a:off x="6749309" y="3098798"/>
              <a:ext cx="2289532" cy="439322"/>
              <a:chOff x="6482912" y="3174519"/>
              <a:chExt cx="2289532" cy="439322"/>
            </a:xfrm>
          </p:grpSpPr>
          <p:sp>
            <p:nvSpPr>
              <p:cNvPr id="104" name="Rectangle 103">
                <a:extLst>
                  <a:ext uri="{FF2B5EF4-FFF2-40B4-BE49-F238E27FC236}">
                    <a16:creationId xmlns:a16="http://schemas.microsoft.com/office/drawing/2014/main" id="{01A27D4F-E122-472E-8E62-0A3EC1CDF6C2}"/>
                  </a:ext>
                </a:extLst>
              </p:cNvPr>
              <p:cNvSpPr/>
              <p:nvPr/>
            </p:nvSpPr>
            <p:spPr bwMode="auto">
              <a:xfrm>
                <a:off x="6486444" y="3174519"/>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Busy on Busy</a:t>
                </a:r>
              </a:p>
            </p:txBody>
          </p:sp>
          <p:sp>
            <p:nvSpPr>
              <p:cNvPr id="131" name="Rectangle 130">
                <a:extLst>
                  <a:ext uri="{FF2B5EF4-FFF2-40B4-BE49-F238E27FC236}">
                    <a16:creationId xmlns:a16="http://schemas.microsoft.com/office/drawing/2014/main" id="{9213D3BB-AA62-41AB-AEF9-2CB0AFAD1137}"/>
                  </a:ext>
                </a:extLst>
              </p:cNvPr>
              <p:cNvSpPr/>
              <p:nvPr/>
            </p:nvSpPr>
            <p:spPr bwMode="auto">
              <a:xfrm>
                <a:off x="6482912" y="3174929"/>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2" name="Group 161">
            <a:extLst>
              <a:ext uri="{FF2B5EF4-FFF2-40B4-BE49-F238E27FC236}">
                <a16:creationId xmlns:a16="http://schemas.microsoft.com/office/drawing/2014/main" id="{0F3A34A6-900B-4112-8C4B-9CC77E911608}"/>
              </a:ext>
            </a:extLst>
          </p:cNvPr>
          <p:cNvGrpSpPr/>
          <p:nvPr/>
        </p:nvGrpSpPr>
        <p:grpSpPr>
          <a:xfrm>
            <a:off x="1898412" y="5174370"/>
            <a:ext cx="7136897" cy="953902"/>
            <a:chOff x="1898412" y="5168840"/>
            <a:chExt cx="7136897" cy="953902"/>
          </a:xfrm>
        </p:grpSpPr>
        <p:grpSp>
          <p:nvGrpSpPr>
            <p:cNvPr id="28" name="Group 27">
              <a:extLst>
                <a:ext uri="{FF2B5EF4-FFF2-40B4-BE49-F238E27FC236}">
                  <a16:creationId xmlns:a16="http://schemas.microsoft.com/office/drawing/2014/main" id="{72C9F2D1-2D3C-4025-BF23-8D753A4598BC}"/>
                </a:ext>
              </a:extLst>
            </p:cNvPr>
            <p:cNvGrpSpPr/>
            <p:nvPr/>
          </p:nvGrpSpPr>
          <p:grpSpPr>
            <a:xfrm>
              <a:off x="1898412" y="5170759"/>
              <a:ext cx="2286000" cy="438912"/>
              <a:chOff x="2131537" y="2179538"/>
              <a:chExt cx="1370886" cy="1005576"/>
            </a:xfrm>
          </p:grpSpPr>
          <p:sp>
            <p:nvSpPr>
              <p:cNvPr id="8" name="Rectangle 7">
                <a:extLst>
                  <a:ext uri="{FF2B5EF4-FFF2-40B4-BE49-F238E27FC236}">
                    <a16:creationId xmlns:a16="http://schemas.microsoft.com/office/drawing/2014/main" id="{574BB00F-BEA0-4670-9246-FF97CCF19BA6}"/>
                  </a:ext>
                </a:extLst>
              </p:cNvPr>
              <p:cNvSpPr/>
              <p:nvPr/>
            </p:nvSpPr>
            <p:spPr bwMode="auto">
              <a:xfrm>
                <a:off x="2131540" y="2179538"/>
                <a:ext cx="1370883" cy="1005576"/>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85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15% Discount for Phone System for on-prem SFB customers</a:t>
                </a:r>
              </a:p>
            </p:txBody>
          </p:sp>
          <p:sp>
            <p:nvSpPr>
              <p:cNvPr id="4" name="Rectangle 3">
                <a:extLst>
                  <a:ext uri="{FF2B5EF4-FFF2-40B4-BE49-F238E27FC236}">
                    <a16:creationId xmlns:a16="http://schemas.microsoft.com/office/drawing/2014/main" id="{2249E55A-DA30-417A-AADF-1A7856E1B059}"/>
                  </a:ext>
                </a:extLst>
              </p:cNvPr>
              <p:cNvSpPr/>
              <p:nvPr/>
            </p:nvSpPr>
            <p:spPr bwMode="auto">
              <a:xfrm>
                <a:off x="2131537" y="2179538"/>
                <a:ext cx="63289" cy="1005576"/>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F64F0CC8-987A-465F-8953-0799AC9DC993}"/>
                </a:ext>
              </a:extLst>
            </p:cNvPr>
            <p:cNvGrpSpPr/>
            <p:nvPr/>
          </p:nvGrpSpPr>
          <p:grpSpPr>
            <a:xfrm>
              <a:off x="1898412" y="5683830"/>
              <a:ext cx="2286005" cy="438912"/>
              <a:chOff x="1849257" y="5811138"/>
              <a:chExt cx="2286005" cy="438912"/>
            </a:xfrm>
          </p:grpSpPr>
          <p:sp>
            <p:nvSpPr>
              <p:cNvPr id="15" name="Rectangle 14">
                <a:extLst>
                  <a:ext uri="{FF2B5EF4-FFF2-40B4-BE49-F238E27FC236}">
                    <a16:creationId xmlns:a16="http://schemas.microsoft.com/office/drawing/2014/main" id="{03CF3832-9247-4F48-965B-DC1118BAB185}"/>
                  </a:ext>
                </a:extLst>
              </p:cNvPr>
              <p:cNvSpPr/>
              <p:nvPr/>
            </p:nvSpPr>
            <p:spPr bwMode="auto">
              <a:xfrm>
                <a:off x="1849262" y="5811138"/>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85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Auto Attendant Updates	</a:t>
                </a:r>
              </a:p>
            </p:txBody>
          </p:sp>
          <p:sp>
            <p:nvSpPr>
              <p:cNvPr id="142" name="Rectangle 141">
                <a:extLst>
                  <a:ext uri="{FF2B5EF4-FFF2-40B4-BE49-F238E27FC236}">
                    <a16:creationId xmlns:a16="http://schemas.microsoft.com/office/drawing/2014/main" id="{3198E6FC-A029-4EE3-88B4-CF68B468251E}"/>
                  </a:ext>
                </a:extLst>
              </p:cNvPr>
              <p:cNvSpPr/>
              <p:nvPr/>
            </p:nvSpPr>
            <p:spPr bwMode="auto">
              <a:xfrm>
                <a:off x="1849257" y="5811138"/>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20FA1DB1-241E-4D3C-BD82-32C1F96CA06D}"/>
                </a:ext>
              </a:extLst>
            </p:cNvPr>
            <p:cNvGrpSpPr/>
            <p:nvPr/>
          </p:nvGrpSpPr>
          <p:grpSpPr>
            <a:xfrm>
              <a:off x="4330621" y="5170758"/>
              <a:ext cx="2287318" cy="438912"/>
              <a:chOff x="4234564" y="5358147"/>
              <a:chExt cx="2287318" cy="438912"/>
            </a:xfrm>
          </p:grpSpPr>
          <p:sp>
            <p:nvSpPr>
              <p:cNvPr id="14" name="Rectangle 13">
                <a:extLst>
                  <a:ext uri="{FF2B5EF4-FFF2-40B4-BE49-F238E27FC236}">
                    <a16:creationId xmlns:a16="http://schemas.microsoft.com/office/drawing/2014/main" id="{4F379CF2-1C12-4725-B4AC-3D37024D7AAA}"/>
                  </a:ext>
                </a:extLst>
              </p:cNvPr>
              <p:cNvSpPr/>
              <p:nvPr/>
            </p:nvSpPr>
            <p:spPr bwMode="auto">
              <a:xfrm>
                <a:off x="4235882" y="5358147"/>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85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Dynamic Emergency Calling in Direct Routing</a:t>
                </a:r>
              </a:p>
            </p:txBody>
          </p:sp>
          <p:sp>
            <p:nvSpPr>
              <p:cNvPr id="143" name="Rectangle 142">
                <a:extLst>
                  <a:ext uri="{FF2B5EF4-FFF2-40B4-BE49-F238E27FC236}">
                    <a16:creationId xmlns:a16="http://schemas.microsoft.com/office/drawing/2014/main" id="{63AD9298-28B8-47CC-8700-A8B30875C9DF}"/>
                  </a:ext>
                </a:extLst>
              </p:cNvPr>
              <p:cNvSpPr/>
              <p:nvPr/>
            </p:nvSpPr>
            <p:spPr bwMode="auto">
              <a:xfrm>
                <a:off x="4234564" y="5358147"/>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6D349E4D-9596-488F-8EAE-4A88D2289DB7}"/>
                </a:ext>
              </a:extLst>
            </p:cNvPr>
            <p:cNvGrpSpPr/>
            <p:nvPr/>
          </p:nvGrpSpPr>
          <p:grpSpPr>
            <a:xfrm>
              <a:off x="4330621" y="5683830"/>
              <a:ext cx="2287318" cy="438912"/>
              <a:chOff x="4234564" y="5811138"/>
              <a:chExt cx="2287318" cy="438912"/>
            </a:xfrm>
          </p:grpSpPr>
          <p:sp>
            <p:nvSpPr>
              <p:cNvPr id="16" name="Rectangle 15">
                <a:extLst>
                  <a:ext uri="{FF2B5EF4-FFF2-40B4-BE49-F238E27FC236}">
                    <a16:creationId xmlns:a16="http://schemas.microsoft.com/office/drawing/2014/main" id="{92D38B79-66FD-47E3-8E5F-0DEABEE60985}"/>
                  </a:ext>
                </a:extLst>
              </p:cNvPr>
              <p:cNvSpPr/>
              <p:nvPr/>
            </p:nvSpPr>
            <p:spPr bwMode="auto">
              <a:xfrm>
                <a:off x="4235882" y="5811138"/>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85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Call Queues Updates</a:t>
                </a:r>
              </a:p>
            </p:txBody>
          </p:sp>
          <p:sp>
            <p:nvSpPr>
              <p:cNvPr id="144" name="Rectangle 143">
                <a:extLst>
                  <a:ext uri="{FF2B5EF4-FFF2-40B4-BE49-F238E27FC236}">
                    <a16:creationId xmlns:a16="http://schemas.microsoft.com/office/drawing/2014/main" id="{8B1DB020-BBC1-4C27-804D-8F33473DD403}"/>
                  </a:ext>
                </a:extLst>
              </p:cNvPr>
              <p:cNvSpPr/>
              <p:nvPr/>
            </p:nvSpPr>
            <p:spPr bwMode="auto">
              <a:xfrm>
                <a:off x="4234564" y="5811138"/>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55A55F1D-22A9-40FD-B0BE-D1508C619553}"/>
                </a:ext>
              </a:extLst>
            </p:cNvPr>
            <p:cNvGrpSpPr/>
            <p:nvPr/>
          </p:nvGrpSpPr>
          <p:grpSpPr>
            <a:xfrm>
              <a:off x="6749309" y="5168840"/>
              <a:ext cx="2286000" cy="438912"/>
              <a:chOff x="6622506" y="5358147"/>
              <a:chExt cx="2286000" cy="438912"/>
            </a:xfrm>
          </p:grpSpPr>
          <p:sp>
            <p:nvSpPr>
              <p:cNvPr id="17" name="Rectangle 16">
                <a:extLst>
                  <a:ext uri="{FF2B5EF4-FFF2-40B4-BE49-F238E27FC236}">
                    <a16:creationId xmlns:a16="http://schemas.microsoft.com/office/drawing/2014/main" id="{84231487-D609-4E21-A85A-D2B4F957CE25}"/>
                  </a:ext>
                </a:extLst>
              </p:cNvPr>
              <p:cNvSpPr/>
              <p:nvPr/>
            </p:nvSpPr>
            <p:spPr bwMode="auto">
              <a:xfrm>
                <a:off x="6622506" y="5358147"/>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85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Phone System Administration Enhancements</a:t>
                </a:r>
              </a:p>
            </p:txBody>
          </p:sp>
          <p:sp>
            <p:nvSpPr>
              <p:cNvPr id="149" name="Rectangle 148">
                <a:extLst>
                  <a:ext uri="{FF2B5EF4-FFF2-40B4-BE49-F238E27FC236}">
                    <a16:creationId xmlns:a16="http://schemas.microsoft.com/office/drawing/2014/main" id="{B31A7E78-C0ED-4EFA-8DD8-81267C5C6DD9}"/>
                  </a:ext>
                </a:extLst>
              </p:cNvPr>
              <p:cNvSpPr/>
              <p:nvPr/>
            </p:nvSpPr>
            <p:spPr bwMode="auto">
              <a:xfrm>
                <a:off x="6622506" y="5358147"/>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1" name="Group 160">
            <a:extLst>
              <a:ext uri="{FF2B5EF4-FFF2-40B4-BE49-F238E27FC236}">
                <a16:creationId xmlns:a16="http://schemas.microsoft.com/office/drawing/2014/main" id="{C57B0B93-AF5B-496F-93A0-4D576BA85CB1}"/>
              </a:ext>
            </a:extLst>
          </p:cNvPr>
          <p:cNvGrpSpPr/>
          <p:nvPr/>
        </p:nvGrpSpPr>
        <p:grpSpPr>
          <a:xfrm>
            <a:off x="1898412" y="3886305"/>
            <a:ext cx="9561999" cy="953810"/>
            <a:chOff x="1898412" y="3887266"/>
            <a:chExt cx="9561999" cy="953810"/>
          </a:xfrm>
        </p:grpSpPr>
        <p:grpSp>
          <p:nvGrpSpPr>
            <p:cNvPr id="32" name="Group 31">
              <a:extLst>
                <a:ext uri="{FF2B5EF4-FFF2-40B4-BE49-F238E27FC236}">
                  <a16:creationId xmlns:a16="http://schemas.microsoft.com/office/drawing/2014/main" id="{DBD7881A-ADED-49B1-B4CB-0DFD8F9471AE}"/>
                </a:ext>
              </a:extLst>
            </p:cNvPr>
            <p:cNvGrpSpPr/>
            <p:nvPr/>
          </p:nvGrpSpPr>
          <p:grpSpPr>
            <a:xfrm>
              <a:off x="1898412" y="3889093"/>
              <a:ext cx="2286000" cy="438912"/>
              <a:chOff x="1973485" y="4220305"/>
              <a:chExt cx="2286000" cy="438912"/>
            </a:xfrm>
          </p:grpSpPr>
          <p:sp>
            <p:nvSpPr>
              <p:cNvPr id="34" name="Rectangle 33">
                <a:extLst>
                  <a:ext uri="{FF2B5EF4-FFF2-40B4-BE49-F238E27FC236}">
                    <a16:creationId xmlns:a16="http://schemas.microsoft.com/office/drawing/2014/main" id="{A60F22A1-01F2-4848-9F7C-BCC2524CD305}"/>
                  </a:ext>
                </a:extLst>
              </p:cNvPr>
              <p:cNvSpPr/>
              <p:nvPr/>
            </p:nvSpPr>
            <p:spPr bwMode="auto">
              <a:xfrm>
                <a:off x="1973485" y="422030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Dynamic Emergency Calling for Calling Plans</a:t>
                </a:r>
              </a:p>
            </p:txBody>
          </p:sp>
          <p:sp>
            <p:nvSpPr>
              <p:cNvPr id="138" name="Rectangle 137">
                <a:extLst>
                  <a:ext uri="{FF2B5EF4-FFF2-40B4-BE49-F238E27FC236}">
                    <a16:creationId xmlns:a16="http://schemas.microsoft.com/office/drawing/2014/main" id="{51294D50-1F7E-4218-AE9D-6382D321B95B}"/>
                  </a:ext>
                </a:extLst>
              </p:cNvPr>
              <p:cNvSpPr/>
              <p:nvPr/>
            </p:nvSpPr>
            <p:spPr bwMode="auto">
              <a:xfrm>
                <a:off x="1973485" y="422030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A961664B-5101-4898-BE6B-F11FAD57A218}"/>
                </a:ext>
              </a:extLst>
            </p:cNvPr>
            <p:cNvGrpSpPr/>
            <p:nvPr/>
          </p:nvGrpSpPr>
          <p:grpSpPr>
            <a:xfrm>
              <a:off x="4330621" y="3889090"/>
              <a:ext cx="2286000" cy="438914"/>
              <a:chOff x="4157963" y="4144496"/>
              <a:chExt cx="2286000" cy="438914"/>
            </a:xfrm>
          </p:grpSpPr>
          <p:sp>
            <p:nvSpPr>
              <p:cNvPr id="37" name="Rectangle 36">
                <a:extLst>
                  <a:ext uri="{FF2B5EF4-FFF2-40B4-BE49-F238E27FC236}">
                    <a16:creationId xmlns:a16="http://schemas.microsoft.com/office/drawing/2014/main" id="{AFB850D7-7F51-46F8-B919-7CBB021A2FB6}"/>
                  </a:ext>
                </a:extLst>
              </p:cNvPr>
              <p:cNvSpPr/>
              <p:nvPr/>
            </p:nvSpPr>
            <p:spPr bwMode="auto">
              <a:xfrm>
                <a:off x="4157963" y="4144498"/>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Reverse Number Lookup</a:t>
                </a:r>
              </a:p>
            </p:txBody>
          </p:sp>
          <p:sp>
            <p:nvSpPr>
              <p:cNvPr id="140" name="Rectangle 139">
                <a:extLst>
                  <a:ext uri="{FF2B5EF4-FFF2-40B4-BE49-F238E27FC236}">
                    <a16:creationId xmlns:a16="http://schemas.microsoft.com/office/drawing/2014/main" id="{1DE1EF79-30DB-4040-BAB4-C4A8ECD7C469}"/>
                  </a:ext>
                </a:extLst>
              </p:cNvPr>
              <p:cNvSpPr/>
              <p:nvPr/>
            </p:nvSpPr>
            <p:spPr bwMode="auto">
              <a:xfrm>
                <a:off x="4157963" y="4144496"/>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32426D57-6496-429B-9469-375B34E93A29}"/>
                </a:ext>
              </a:extLst>
            </p:cNvPr>
            <p:cNvGrpSpPr/>
            <p:nvPr/>
          </p:nvGrpSpPr>
          <p:grpSpPr>
            <a:xfrm>
              <a:off x="9174411" y="3887266"/>
              <a:ext cx="2286000" cy="438912"/>
              <a:chOff x="9139844" y="4151435"/>
              <a:chExt cx="2286000" cy="438912"/>
            </a:xfrm>
          </p:grpSpPr>
          <p:sp>
            <p:nvSpPr>
              <p:cNvPr id="43" name="Rectangle 42">
                <a:extLst>
                  <a:ext uri="{FF2B5EF4-FFF2-40B4-BE49-F238E27FC236}">
                    <a16:creationId xmlns:a16="http://schemas.microsoft.com/office/drawing/2014/main" id="{0BB835B9-0B42-463E-93C4-420C5B0F8208}"/>
                  </a:ext>
                </a:extLst>
              </p:cNvPr>
              <p:cNvSpPr/>
              <p:nvPr/>
            </p:nvSpPr>
            <p:spPr bwMode="auto">
              <a:xfrm>
                <a:off x="9139844" y="415143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Calling Plans for Japan (Softbank)</a:t>
                </a:r>
              </a:p>
            </p:txBody>
          </p:sp>
          <p:sp>
            <p:nvSpPr>
              <p:cNvPr id="147" name="Rectangle 146">
                <a:extLst>
                  <a:ext uri="{FF2B5EF4-FFF2-40B4-BE49-F238E27FC236}">
                    <a16:creationId xmlns:a16="http://schemas.microsoft.com/office/drawing/2014/main" id="{49B1B461-436C-4471-9AB0-8171153EAA07}"/>
                  </a:ext>
                </a:extLst>
              </p:cNvPr>
              <p:cNvSpPr/>
              <p:nvPr/>
            </p:nvSpPr>
            <p:spPr bwMode="auto">
              <a:xfrm>
                <a:off x="9139844" y="415143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83A82130-1EB4-44B3-8D46-D7EE45116ADC}"/>
                </a:ext>
              </a:extLst>
            </p:cNvPr>
            <p:cNvGrpSpPr/>
            <p:nvPr/>
          </p:nvGrpSpPr>
          <p:grpSpPr>
            <a:xfrm>
              <a:off x="6749309" y="3887790"/>
              <a:ext cx="2286000" cy="438912"/>
              <a:chOff x="6675951" y="4151435"/>
              <a:chExt cx="2286000" cy="438912"/>
            </a:xfrm>
          </p:grpSpPr>
          <p:sp>
            <p:nvSpPr>
              <p:cNvPr id="40" name="Rectangle 39">
                <a:extLst>
                  <a:ext uri="{FF2B5EF4-FFF2-40B4-BE49-F238E27FC236}">
                    <a16:creationId xmlns:a16="http://schemas.microsoft.com/office/drawing/2014/main" id="{C05FE327-4442-430D-9301-7249B7EAC5B6}"/>
                  </a:ext>
                </a:extLst>
              </p:cNvPr>
              <p:cNvSpPr/>
              <p:nvPr/>
            </p:nvSpPr>
            <p:spPr bwMode="auto">
              <a:xfrm>
                <a:off x="6675951" y="415143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Delegation Enhancements</a:t>
                </a:r>
              </a:p>
            </p:txBody>
          </p:sp>
          <p:sp>
            <p:nvSpPr>
              <p:cNvPr id="145" name="Rectangle 144">
                <a:extLst>
                  <a:ext uri="{FF2B5EF4-FFF2-40B4-BE49-F238E27FC236}">
                    <a16:creationId xmlns:a16="http://schemas.microsoft.com/office/drawing/2014/main" id="{978866AC-1DE6-453F-9669-15E99A27324C}"/>
                  </a:ext>
                </a:extLst>
              </p:cNvPr>
              <p:cNvSpPr/>
              <p:nvPr/>
            </p:nvSpPr>
            <p:spPr bwMode="auto">
              <a:xfrm>
                <a:off x="6675951" y="415143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013A1984-F253-4247-92BE-9EE3E149919B}"/>
                </a:ext>
              </a:extLst>
            </p:cNvPr>
            <p:cNvGrpSpPr/>
            <p:nvPr/>
          </p:nvGrpSpPr>
          <p:grpSpPr>
            <a:xfrm>
              <a:off x="6749309" y="4400554"/>
              <a:ext cx="2286000" cy="438912"/>
              <a:chOff x="6675951" y="4674439"/>
              <a:chExt cx="2286000" cy="438912"/>
            </a:xfrm>
          </p:grpSpPr>
          <p:sp>
            <p:nvSpPr>
              <p:cNvPr id="71" name="Rectangle 70">
                <a:extLst>
                  <a:ext uri="{FF2B5EF4-FFF2-40B4-BE49-F238E27FC236}">
                    <a16:creationId xmlns:a16="http://schemas.microsoft.com/office/drawing/2014/main" id="{6FCDB8E8-99DA-4478-8002-DA34E2A8A545}"/>
                  </a:ext>
                </a:extLst>
              </p:cNvPr>
              <p:cNvSpPr/>
              <p:nvPr/>
            </p:nvSpPr>
            <p:spPr bwMode="auto">
              <a:xfrm>
                <a:off x="6675951" y="4674439"/>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CQD Enhancements</a:t>
                </a:r>
              </a:p>
            </p:txBody>
          </p:sp>
          <p:sp>
            <p:nvSpPr>
              <p:cNvPr id="146" name="Rectangle 145">
                <a:extLst>
                  <a:ext uri="{FF2B5EF4-FFF2-40B4-BE49-F238E27FC236}">
                    <a16:creationId xmlns:a16="http://schemas.microsoft.com/office/drawing/2014/main" id="{47B499A9-E20F-4E7C-8317-0268E1E19133}"/>
                  </a:ext>
                </a:extLst>
              </p:cNvPr>
              <p:cNvSpPr/>
              <p:nvPr/>
            </p:nvSpPr>
            <p:spPr bwMode="auto">
              <a:xfrm>
                <a:off x="6675951" y="4674439"/>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F21E402A-EDB4-42C8-9A7F-EAC448AFB995}"/>
                </a:ext>
              </a:extLst>
            </p:cNvPr>
            <p:cNvGrpSpPr/>
            <p:nvPr/>
          </p:nvGrpSpPr>
          <p:grpSpPr>
            <a:xfrm>
              <a:off x="9174411" y="4399992"/>
              <a:ext cx="2286000" cy="438912"/>
              <a:chOff x="9139844" y="4642925"/>
              <a:chExt cx="2286000" cy="438912"/>
            </a:xfrm>
          </p:grpSpPr>
          <p:sp>
            <p:nvSpPr>
              <p:cNvPr id="74" name="Rectangle 73">
                <a:extLst>
                  <a:ext uri="{FF2B5EF4-FFF2-40B4-BE49-F238E27FC236}">
                    <a16:creationId xmlns:a16="http://schemas.microsoft.com/office/drawing/2014/main" id="{8DEC6B7F-3AB2-4477-B989-826CB54FAF15}"/>
                  </a:ext>
                </a:extLst>
              </p:cNvPr>
              <p:cNvSpPr/>
              <p:nvPr/>
            </p:nvSpPr>
            <p:spPr bwMode="auto">
              <a:xfrm>
                <a:off x="9139844" y="464292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Secondary Ringer</a:t>
                </a:r>
              </a:p>
            </p:txBody>
          </p:sp>
          <p:sp>
            <p:nvSpPr>
              <p:cNvPr id="148" name="Rectangle 147">
                <a:extLst>
                  <a:ext uri="{FF2B5EF4-FFF2-40B4-BE49-F238E27FC236}">
                    <a16:creationId xmlns:a16="http://schemas.microsoft.com/office/drawing/2014/main" id="{3960F2E3-798E-4EC1-8905-25EB808CB93D}"/>
                  </a:ext>
                </a:extLst>
              </p:cNvPr>
              <p:cNvSpPr/>
              <p:nvPr/>
            </p:nvSpPr>
            <p:spPr bwMode="auto">
              <a:xfrm>
                <a:off x="9139844" y="464292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110BEEF4-3F02-49E1-86EF-74636F5CAB22}"/>
                </a:ext>
              </a:extLst>
            </p:cNvPr>
            <p:cNvGrpSpPr/>
            <p:nvPr/>
          </p:nvGrpSpPr>
          <p:grpSpPr>
            <a:xfrm>
              <a:off x="1898412" y="4402164"/>
              <a:ext cx="2290886" cy="438912"/>
              <a:chOff x="1973485" y="4683616"/>
              <a:chExt cx="2290886" cy="438912"/>
            </a:xfrm>
          </p:grpSpPr>
          <p:sp>
            <p:nvSpPr>
              <p:cNvPr id="46" name="Rectangle 45">
                <a:extLst>
                  <a:ext uri="{FF2B5EF4-FFF2-40B4-BE49-F238E27FC236}">
                    <a16:creationId xmlns:a16="http://schemas.microsoft.com/office/drawing/2014/main" id="{2D397AE9-B10A-4F35-96BB-A1415E3B7D58}"/>
                  </a:ext>
                </a:extLst>
              </p:cNvPr>
              <p:cNvSpPr/>
              <p:nvPr/>
            </p:nvSpPr>
            <p:spPr bwMode="auto">
              <a:xfrm>
                <a:off x="1978371" y="4683616"/>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Calling in Chrome</a:t>
                </a:r>
              </a:p>
            </p:txBody>
          </p:sp>
          <p:sp>
            <p:nvSpPr>
              <p:cNvPr id="139" name="Rectangle 138">
                <a:extLst>
                  <a:ext uri="{FF2B5EF4-FFF2-40B4-BE49-F238E27FC236}">
                    <a16:creationId xmlns:a16="http://schemas.microsoft.com/office/drawing/2014/main" id="{E376D746-6B63-403D-AFF5-404E4DAF5A8D}"/>
                  </a:ext>
                </a:extLst>
              </p:cNvPr>
              <p:cNvSpPr/>
              <p:nvPr/>
            </p:nvSpPr>
            <p:spPr bwMode="auto">
              <a:xfrm>
                <a:off x="1973485" y="4683616"/>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9502003B-C443-4862-858C-F101526E557C}"/>
                </a:ext>
              </a:extLst>
            </p:cNvPr>
            <p:cNvGrpSpPr/>
            <p:nvPr/>
          </p:nvGrpSpPr>
          <p:grpSpPr>
            <a:xfrm>
              <a:off x="4330621" y="4402162"/>
              <a:ext cx="2286000" cy="438914"/>
              <a:chOff x="4157963" y="4631617"/>
              <a:chExt cx="2286000" cy="438914"/>
            </a:xfrm>
          </p:grpSpPr>
          <p:sp>
            <p:nvSpPr>
              <p:cNvPr id="68" name="Rectangle 67">
                <a:extLst>
                  <a:ext uri="{FF2B5EF4-FFF2-40B4-BE49-F238E27FC236}">
                    <a16:creationId xmlns:a16="http://schemas.microsoft.com/office/drawing/2014/main" id="{0764DC75-A7D8-4455-BA9D-B1CFC3386E3C}"/>
                  </a:ext>
                </a:extLst>
              </p:cNvPr>
              <p:cNvSpPr/>
              <p:nvPr/>
            </p:nvSpPr>
            <p:spPr bwMode="auto">
              <a:xfrm>
                <a:off x="4157963" y="4631619"/>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r>
                  <a:rPr kumimoji="0" lang="en-US" sz="1000" b="0" i="0" u="none" strike="noStrike" kern="1200" cap="none" spc="0" normalizeH="0" baseline="0" noProof="0" dirty="0">
                    <a:ln>
                      <a:noFill/>
                    </a:ln>
                    <a:solidFill>
                      <a:srgbClr val="282828"/>
                    </a:solidFill>
                    <a:effectLst/>
                    <a:uLnTx/>
                    <a:uFillTx/>
                    <a:latin typeface="Segoe UI"/>
                    <a:ea typeface="+mn-ea"/>
                    <a:cs typeface="+mn-cs"/>
                  </a:rPr>
                  <a:t>Music on Hold</a:t>
                </a:r>
              </a:p>
            </p:txBody>
          </p:sp>
          <p:sp>
            <p:nvSpPr>
              <p:cNvPr id="141" name="Rectangle 140">
                <a:extLst>
                  <a:ext uri="{FF2B5EF4-FFF2-40B4-BE49-F238E27FC236}">
                    <a16:creationId xmlns:a16="http://schemas.microsoft.com/office/drawing/2014/main" id="{791E4FD4-B988-435D-915D-9EC684BC25CF}"/>
                  </a:ext>
                </a:extLst>
              </p:cNvPr>
              <p:cNvSpPr/>
              <p:nvPr/>
            </p:nvSpPr>
            <p:spPr bwMode="auto">
              <a:xfrm>
                <a:off x="4157963" y="4631617"/>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767508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2D995-25F9-455D-BF80-C831A0D087D2}"/>
              </a:ext>
            </a:extLst>
          </p:cNvPr>
          <p:cNvSpPr/>
          <p:nvPr/>
        </p:nvSpPr>
        <p:spPr bwMode="auto">
          <a:xfrm>
            <a:off x="584200" y="1439797"/>
            <a:ext cx="11019538" cy="437260"/>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3000"/>
              </a:spcAft>
              <a:buClrTx/>
              <a:buSzTx/>
              <a:buFontTx/>
              <a:buNone/>
              <a:tabLst>
                <a:tab pos="224097" algn="l"/>
              </a:tabLst>
              <a:defRPr/>
            </a:pPr>
            <a: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Features</a:t>
            </a:r>
          </a:p>
        </p:txBody>
      </p:sp>
      <p:sp>
        <p:nvSpPr>
          <p:cNvPr id="2" name="Title 1">
            <a:extLst>
              <a:ext uri="{FF2B5EF4-FFF2-40B4-BE49-F238E27FC236}">
                <a16:creationId xmlns:a16="http://schemas.microsoft.com/office/drawing/2014/main" id="{B8909C21-9A34-4358-86DF-FB109EDA93D1}"/>
              </a:ext>
            </a:extLst>
          </p:cNvPr>
          <p:cNvSpPr>
            <a:spLocks noGrp="1"/>
          </p:cNvSpPr>
          <p:nvPr>
            <p:ph type="title"/>
          </p:nvPr>
        </p:nvSpPr>
        <p:spPr>
          <a:xfrm>
            <a:off x="588263" y="457200"/>
            <a:ext cx="11018520" cy="553998"/>
          </a:xfrm>
        </p:spPr>
        <p:txBody>
          <a:bodyPr/>
          <a:lstStyle/>
          <a:p>
            <a:r>
              <a:rPr lang="en-GB" dirty="0"/>
              <a:t>User Features</a:t>
            </a:r>
            <a:endParaRPr lang="en-US" dirty="0">
              <a:solidFill>
                <a:schemeClr val="tx1"/>
              </a:solidFill>
            </a:endParaRPr>
          </a:p>
        </p:txBody>
      </p:sp>
      <p:grpSp>
        <p:nvGrpSpPr>
          <p:cNvPr id="160" name="Group 159">
            <a:extLst>
              <a:ext uri="{FF2B5EF4-FFF2-40B4-BE49-F238E27FC236}">
                <a16:creationId xmlns:a16="http://schemas.microsoft.com/office/drawing/2014/main" id="{C298CBB6-2A9C-44A8-BBC3-A222FB2603DD}"/>
              </a:ext>
            </a:extLst>
          </p:cNvPr>
          <p:cNvGrpSpPr/>
          <p:nvPr/>
        </p:nvGrpSpPr>
        <p:grpSpPr>
          <a:xfrm>
            <a:off x="584200" y="2081479"/>
            <a:ext cx="10876030" cy="3336723"/>
            <a:chOff x="1898412" y="2073270"/>
            <a:chExt cx="9561999" cy="1465846"/>
          </a:xfrm>
        </p:grpSpPr>
        <p:grpSp>
          <p:nvGrpSpPr>
            <p:cNvPr id="23" name="Group 22">
              <a:extLst>
                <a:ext uri="{FF2B5EF4-FFF2-40B4-BE49-F238E27FC236}">
                  <a16:creationId xmlns:a16="http://schemas.microsoft.com/office/drawing/2014/main" id="{1B432186-7170-47D3-89A0-559DE370FEB6}"/>
                </a:ext>
              </a:extLst>
            </p:cNvPr>
            <p:cNvGrpSpPr/>
            <p:nvPr/>
          </p:nvGrpSpPr>
          <p:grpSpPr>
            <a:xfrm>
              <a:off x="1898412" y="2074062"/>
              <a:ext cx="2286000" cy="438912"/>
              <a:chOff x="1695910" y="2138305"/>
              <a:chExt cx="2286000" cy="438912"/>
            </a:xfrm>
          </p:grpSpPr>
          <p:sp>
            <p:nvSpPr>
              <p:cNvPr id="89" name="Rectangle 88">
                <a:extLst>
                  <a:ext uri="{FF2B5EF4-FFF2-40B4-BE49-F238E27FC236}">
                    <a16:creationId xmlns:a16="http://schemas.microsoft.com/office/drawing/2014/main" id="{1DC29B7A-9046-4A16-B873-25B4A6769F0C}"/>
                  </a:ext>
                </a:extLst>
              </p:cNvPr>
              <p:cNvSpPr/>
              <p:nvPr/>
            </p:nvSpPr>
            <p:spPr bwMode="auto">
              <a:xfrm>
                <a:off x="1695910" y="213830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Softphone and Physical Phone</a:t>
                </a:r>
              </a:p>
            </p:txBody>
          </p:sp>
          <p:sp>
            <p:nvSpPr>
              <p:cNvPr id="135" name="Rectangle 134">
                <a:extLst>
                  <a:ext uri="{FF2B5EF4-FFF2-40B4-BE49-F238E27FC236}">
                    <a16:creationId xmlns:a16="http://schemas.microsoft.com/office/drawing/2014/main" id="{4E9BF853-3DEF-45EB-B83A-CFA82614C2CE}"/>
                  </a:ext>
                </a:extLst>
              </p:cNvPr>
              <p:cNvSpPr/>
              <p:nvPr/>
            </p:nvSpPr>
            <p:spPr bwMode="auto">
              <a:xfrm>
                <a:off x="1695910" y="213830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656B02D4-221A-48BD-9961-E4DC19AF1FA7}"/>
                </a:ext>
              </a:extLst>
            </p:cNvPr>
            <p:cNvGrpSpPr/>
            <p:nvPr/>
          </p:nvGrpSpPr>
          <p:grpSpPr>
            <a:xfrm>
              <a:off x="1898412" y="2587133"/>
              <a:ext cx="2286000" cy="438912"/>
              <a:chOff x="1695910" y="2648625"/>
              <a:chExt cx="2286000" cy="438912"/>
            </a:xfrm>
          </p:grpSpPr>
          <p:sp>
            <p:nvSpPr>
              <p:cNvPr id="86" name="Rectangle 85">
                <a:extLst>
                  <a:ext uri="{FF2B5EF4-FFF2-40B4-BE49-F238E27FC236}">
                    <a16:creationId xmlns:a16="http://schemas.microsoft.com/office/drawing/2014/main" id="{97C05985-F269-4001-ABB4-D7DC13A24EFF}"/>
                  </a:ext>
                </a:extLst>
              </p:cNvPr>
              <p:cNvSpPr/>
              <p:nvPr/>
            </p:nvSpPr>
            <p:spPr bwMode="auto">
              <a:xfrm>
                <a:off x="1695910" y="264862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Escalate call to conference</a:t>
                </a:r>
              </a:p>
            </p:txBody>
          </p:sp>
          <p:sp>
            <p:nvSpPr>
              <p:cNvPr id="136" name="Rectangle 135">
                <a:extLst>
                  <a:ext uri="{FF2B5EF4-FFF2-40B4-BE49-F238E27FC236}">
                    <a16:creationId xmlns:a16="http://schemas.microsoft.com/office/drawing/2014/main" id="{DD21F75C-E764-47E0-8F39-8A51A692B42E}"/>
                  </a:ext>
                </a:extLst>
              </p:cNvPr>
              <p:cNvSpPr/>
              <p:nvPr/>
            </p:nvSpPr>
            <p:spPr bwMode="auto">
              <a:xfrm>
                <a:off x="1695910" y="264862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C7BC600-0422-4E87-968A-36DF1F27B8C5}"/>
                </a:ext>
              </a:extLst>
            </p:cNvPr>
            <p:cNvGrpSpPr/>
            <p:nvPr/>
          </p:nvGrpSpPr>
          <p:grpSpPr>
            <a:xfrm>
              <a:off x="1898412" y="3100204"/>
              <a:ext cx="2286000" cy="438912"/>
              <a:chOff x="1695910" y="3141860"/>
              <a:chExt cx="2286000" cy="438912"/>
            </a:xfrm>
          </p:grpSpPr>
          <p:sp>
            <p:nvSpPr>
              <p:cNvPr id="113" name="Rectangle 112">
                <a:extLst>
                  <a:ext uri="{FF2B5EF4-FFF2-40B4-BE49-F238E27FC236}">
                    <a16:creationId xmlns:a16="http://schemas.microsoft.com/office/drawing/2014/main" id="{4558B30C-94F6-4592-8BB8-8407B9B743D9}"/>
                  </a:ext>
                </a:extLst>
              </p:cNvPr>
              <p:cNvSpPr/>
              <p:nvPr/>
            </p:nvSpPr>
            <p:spPr bwMode="auto">
              <a:xfrm>
                <a:off x="1695910" y="3141860"/>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Call Park</a:t>
                </a:r>
              </a:p>
            </p:txBody>
          </p:sp>
          <p:sp>
            <p:nvSpPr>
              <p:cNvPr id="137" name="Rectangle 136">
                <a:extLst>
                  <a:ext uri="{FF2B5EF4-FFF2-40B4-BE49-F238E27FC236}">
                    <a16:creationId xmlns:a16="http://schemas.microsoft.com/office/drawing/2014/main" id="{B63B68E7-2504-42A7-BBB2-25B73F1E0BAD}"/>
                  </a:ext>
                </a:extLst>
              </p:cNvPr>
              <p:cNvSpPr/>
              <p:nvPr/>
            </p:nvSpPr>
            <p:spPr bwMode="auto">
              <a:xfrm>
                <a:off x="1695910" y="3141860"/>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E73D5180-D8CF-4B4C-AFEC-1466952F40BE}"/>
                </a:ext>
              </a:extLst>
            </p:cNvPr>
            <p:cNvGrpSpPr/>
            <p:nvPr/>
          </p:nvGrpSpPr>
          <p:grpSpPr>
            <a:xfrm>
              <a:off x="4330621" y="2074062"/>
              <a:ext cx="2286311" cy="438912"/>
              <a:chOff x="4105195" y="2156909"/>
              <a:chExt cx="2286311" cy="438912"/>
            </a:xfrm>
          </p:grpSpPr>
          <p:sp>
            <p:nvSpPr>
              <p:cNvPr id="77" name="Rectangle 76">
                <a:extLst>
                  <a:ext uri="{FF2B5EF4-FFF2-40B4-BE49-F238E27FC236}">
                    <a16:creationId xmlns:a16="http://schemas.microsoft.com/office/drawing/2014/main" id="{CDA6E53D-2501-4F42-8F11-1BD8B1BC5EE8}"/>
                  </a:ext>
                </a:extLst>
              </p:cNvPr>
              <p:cNvSpPr/>
              <p:nvPr/>
            </p:nvSpPr>
            <p:spPr bwMode="auto">
              <a:xfrm>
                <a:off x="4105506" y="2156909"/>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Hold and Transfer </a:t>
                </a:r>
                <a:endParaRPr kumimoji="0" lang="en-US" sz="14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C7971903-B668-4C7E-93B5-AA7CB69122F1}"/>
                  </a:ext>
                </a:extLst>
              </p:cNvPr>
              <p:cNvSpPr/>
              <p:nvPr/>
            </p:nvSpPr>
            <p:spPr bwMode="auto">
              <a:xfrm>
                <a:off x="4105195" y="2156909"/>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C33F215E-13A2-491B-A969-2F08FF037C9A}"/>
                </a:ext>
              </a:extLst>
            </p:cNvPr>
            <p:cNvGrpSpPr/>
            <p:nvPr/>
          </p:nvGrpSpPr>
          <p:grpSpPr>
            <a:xfrm>
              <a:off x="4330621" y="2587132"/>
              <a:ext cx="2286000" cy="438912"/>
              <a:chOff x="4129027" y="2670513"/>
              <a:chExt cx="2286000" cy="438912"/>
            </a:xfrm>
          </p:grpSpPr>
          <p:sp>
            <p:nvSpPr>
              <p:cNvPr id="92" name="Rectangle 91">
                <a:extLst>
                  <a:ext uri="{FF2B5EF4-FFF2-40B4-BE49-F238E27FC236}">
                    <a16:creationId xmlns:a16="http://schemas.microsoft.com/office/drawing/2014/main" id="{60729F83-D8F6-437B-9DE6-1153B8113583}"/>
                  </a:ext>
                </a:extLst>
              </p:cNvPr>
              <p:cNvSpPr/>
              <p:nvPr/>
            </p:nvSpPr>
            <p:spPr bwMode="auto">
              <a:xfrm>
                <a:off x="4129027" y="2670513"/>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Distinctive Ring</a:t>
                </a:r>
              </a:p>
            </p:txBody>
          </p:sp>
          <p:sp>
            <p:nvSpPr>
              <p:cNvPr id="133" name="Rectangle 132">
                <a:extLst>
                  <a:ext uri="{FF2B5EF4-FFF2-40B4-BE49-F238E27FC236}">
                    <a16:creationId xmlns:a16="http://schemas.microsoft.com/office/drawing/2014/main" id="{BC49DEB3-9EDC-4AA1-BA87-C7604571838A}"/>
                  </a:ext>
                </a:extLst>
              </p:cNvPr>
              <p:cNvSpPr/>
              <p:nvPr/>
            </p:nvSpPr>
            <p:spPr bwMode="auto">
              <a:xfrm>
                <a:off x="4129027" y="2670513"/>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3ABADE8-4D9A-4F5C-BF72-5CB6D1706A38}"/>
                </a:ext>
              </a:extLst>
            </p:cNvPr>
            <p:cNvGrpSpPr/>
            <p:nvPr/>
          </p:nvGrpSpPr>
          <p:grpSpPr>
            <a:xfrm>
              <a:off x="4330621" y="3100202"/>
              <a:ext cx="2286000" cy="438912"/>
              <a:chOff x="4129027" y="3173664"/>
              <a:chExt cx="2286000" cy="438912"/>
            </a:xfrm>
          </p:grpSpPr>
          <p:sp>
            <p:nvSpPr>
              <p:cNvPr id="101" name="Rectangle 100">
                <a:extLst>
                  <a:ext uri="{FF2B5EF4-FFF2-40B4-BE49-F238E27FC236}">
                    <a16:creationId xmlns:a16="http://schemas.microsoft.com/office/drawing/2014/main" id="{E436C854-CB30-46AD-986F-8DD5BA24CCF6}"/>
                  </a:ext>
                </a:extLst>
              </p:cNvPr>
              <p:cNvSpPr/>
              <p:nvPr/>
            </p:nvSpPr>
            <p:spPr bwMode="auto">
              <a:xfrm>
                <a:off x="4129027" y="3173664"/>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Busy on Busy</a:t>
                </a:r>
              </a:p>
            </p:txBody>
          </p:sp>
          <p:sp>
            <p:nvSpPr>
              <p:cNvPr id="134" name="Rectangle 133">
                <a:extLst>
                  <a:ext uri="{FF2B5EF4-FFF2-40B4-BE49-F238E27FC236}">
                    <a16:creationId xmlns:a16="http://schemas.microsoft.com/office/drawing/2014/main" id="{AFBDD057-48F6-4BB8-AA48-599C9FA091D2}"/>
                  </a:ext>
                </a:extLst>
              </p:cNvPr>
              <p:cNvSpPr/>
              <p:nvPr/>
            </p:nvSpPr>
            <p:spPr bwMode="auto">
              <a:xfrm>
                <a:off x="4129027" y="3173664"/>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B42E75BD-D538-469D-80F3-D937A44D48B1}"/>
                </a:ext>
              </a:extLst>
            </p:cNvPr>
            <p:cNvGrpSpPr/>
            <p:nvPr/>
          </p:nvGrpSpPr>
          <p:grpSpPr>
            <a:xfrm>
              <a:off x="9174411" y="2073270"/>
              <a:ext cx="2286000" cy="438912"/>
              <a:chOff x="8923851" y="2156909"/>
              <a:chExt cx="2286000" cy="438912"/>
            </a:xfrm>
          </p:grpSpPr>
          <p:sp>
            <p:nvSpPr>
              <p:cNvPr id="83" name="Rectangle 82">
                <a:extLst>
                  <a:ext uri="{FF2B5EF4-FFF2-40B4-BE49-F238E27FC236}">
                    <a16:creationId xmlns:a16="http://schemas.microsoft.com/office/drawing/2014/main" id="{2604B756-5229-4416-B34F-7AEFC550088D}"/>
                  </a:ext>
                </a:extLst>
              </p:cNvPr>
              <p:cNvSpPr/>
              <p:nvPr/>
            </p:nvSpPr>
            <p:spPr bwMode="auto">
              <a:xfrm>
                <a:off x="8923851" y="2156909"/>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Cloud Voicemail</a:t>
                </a:r>
              </a:p>
            </p:txBody>
          </p:sp>
          <p:sp>
            <p:nvSpPr>
              <p:cNvPr id="126" name="Rectangle 125">
                <a:extLst>
                  <a:ext uri="{FF2B5EF4-FFF2-40B4-BE49-F238E27FC236}">
                    <a16:creationId xmlns:a16="http://schemas.microsoft.com/office/drawing/2014/main" id="{EA16B5CC-4A54-460D-AF41-354F5BFA7503}"/>
                  </a:ext>
                </a:extLst>
              </p:cNvPr>
              <p:cNvSpPr/>
              <p:nvPr/>
            </p:nvSpPr>
            <p:spPr bwMode="auto">
              <a:xfrm>
                <a:off x="8923851" y="2156909"/>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EE82CA68-FAE5-4FCD-8F52-0212B5DC9AD7}"/>
                </a:ext>
              </a:extLst>
            </p:cNvPr>
            <p:cNvGrpSpPr/>
            <p:nvPr/>
          </p:nvGrpSpPr>
          <p:grpSpPr>
            <a:xfrm>
              <a:off x="9174411" y="2585996"/>
              <a:ext cx="2286000" cy="438912"/>
              <a:chOff x="8934342" y="2648625"/>
              <a:chExt cx="2286000" cy="438912"/>
            </a:xfrm>
          </p:grpSpPr>
          <p:sp>
            <p:nvSpPr>
              <p:cNvPr id="98" name="Rectangle 97">
                <a:extLst>
                  <a:ext uri="{FF2B5EF4-FFF2-40B4-BE49-F238E27FC236}">
                    <a16:creationId xmlns:a16="http://schemas.microsoft.com/office/drawing/2014/main" id="{5781E1F7-53C4-4D45-862F-AE0AA5651126}"/>
                  </a:ext>
                </a:extLst>
              </p:cNvPr>
              <p:cNvSpPr/>
              <p:nvPr/>
            </p:nvSpPr>
            <p:spPr bwMode="auto">
              <a:xfrm>
                <a:off x="8934342" y="264862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Call forwarding / Sim ring</a:t>
                </a:r>
              </a:p>
            </p:txBody>
          </p:sp>
          <p:sp>
            <p:nvSpPr>
              <p:cNvPr id="127" name="Rectangle 126">
                <a:extLst>
                  <a:ext uri="{FF2B5EF4-FFF2-40B4-BE49-F238E27FC236}">
                    <a16:creationId xmlns:a16="http://schemas.microsoft.com/office/drawing/2014/main" id="{37FBF532-E73F-4D74-9CAC-A05BF01F5C12}"/>
                  </a:ext>
                </a:extLst>
              </p:cNvPr>
              <p:cNvSpPr/>
              <p:nvPr/>
            </p:nvSpPr>
            <p:spPr bwMode="auto">
              <a:xfrm>
                <a:off x="8934342" y="264862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3E75AA1C-C482-478A-AD51-C8F4A2122771}"/>
                </a:ext>
              </a:extLst>
            </p:cNvPr>
            <p:cNvGrpSpPr/>
            <p:nvPr/>
          </p:nvGrpSpPr>
          <p:grpSpPr>
            <a:xfrm>
              <a:off x="6749309" y="2073270"/>
              <a:ext cx="2286311" cy="438912"/>
              <a:chOff x="6486444" y="2167202"/>
              <a:chExt cx="2286311" cy="438912"/>
            </a:xfrm>
          </p:grpSpPr>
          <p:sp>
            <p:nvSpPr>
              <p:cNvPr id="80" name="Rectangle 79">
                <a:extLst>
                  <a:ext uri="{FF2B5EF4-FFF2-40B4-BE49-F238E27FC236}">
                    <a16:creationId xmlns:a16="http://schemas.microsoft.com/office/drawing/2014/main" id="{A6579CB0-8AA0-4BB6-9CD8-3926E7BA90C4}"/>
                  </a:ext>
                </a:extLst>
              </p:cNvPr>
              <p:cNvSpPr/>
              <p:nvPr/>
            </p:nvSpPr>
            <p:spPr bwMode="auto">
              <a:xfrm>
                <a:off x="6486755" y="2167202"/>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Caller ID</a:t>
                </a:r>
              </a:p>
            </p:txBody>
          </p:sp>
          <p:sp>
            <p:nvSpPr>
              <p:cNvPr id="129" name="Rectangle 128">
                <a:extLst>
                  <a:ext uri="{FF2B5EF4-FFF2-40B4-BE49-F238E27FC236}">
                    <a16:creationId xmlns:a16="http://schemas.microsoft.com/office/drawing/2014/main" id="{967E5A6F-3505-48F9-8DB8-F40AB7D911A6}"/>
                  </a:ext>
                </a:extLst>
              </p:cNvPr>
              <p:cNvSpPr/>
              <p:nvPr/>
            </p:nvSpPr>
            <p:spPr bwMode="auto">
              <a:xfrm>
                <a:off x="6486444" y="2167202"/>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053F64A5-21D0-4395-B27B-F4BCE4E87D0A}"/>
                </a:ext>
              </a:extLst>
            </p:cNvPr>
            <p:cNvGrpSpPr/>
            <p:nvPr/>
          </p:nvGrpSpPr>
          <p:grpSpPr>
            <a:xfrm>
              <a:off x="6749309" y="2586034"/>
              <a:ext cx="2286000" cy="438912"/>
              <a:chOff x="6521882" y="2698568"/>
              <a:chExt cx="2286000" cy="438912"/>
            </a:xfrm>
          </p:grpSpPr>
          <p:sp>
            <p:nvSpPr>
              <p:cNvPr id="95" name="Rectangle 94">
                <a:extLst>
                  <a:ext uri="{FF2B5EF4-FFF2-40B4-BE49-F238E27FC236}">
                    <a16:creationId xmlns:a16="http://schemas.microsoft.com/office/drawing/2014/main" id="{AD019EDD-4276-466D-AEF9-FD2D0C4CE1F6}"/>
                  </a:ext>
                </a:extLst>
              </p:cNvPr>
              <p:cNvSpPr/>
              <p:nvPr/>
            </p:nvSpPr>
            <p:spPr bwMode="auto">
              <a:xfrm>
                <a:off x="6521882" y="2698568"/>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Delegation</a:t>
                </a:r>
              </a:p>
            </p:txBody>
          </p:sp>
          <p:sp>
            <p:nvSpPr>
              <p:cNvPr id="130" name="Rectangle 129">
                <a:extLst>
                  <a:ext uri="{FF2B5EF4-FFF2-40B4-BE49-F238E27FC236}">
                    <a16:creationId xmlns:a16="http://schemas.microsoft.com/office/drawing/2014/main" id="{4CAA6B82-316F-4B8B-9D65-4F01A17BC640}"/>
                  </a:ext>
                </a:extLst>
              </p:cNvPr>
              <p:cNvSpPr/>
              <p:nvPr/>
            </p:nvSpPr>
            <p:spPr bwMode="auto">
              <a:xfrm>
                <a:off x="6521882" y="2698568"/>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7E5693B6-0724-4CE9-827B-03D732857FBA}"/>
                </a:ext>
              </a:extLst>
            </p:cNvPr>
            <p:cNvGrpSpPr/>
            <p:nvPr/>
          </p:nvGrpSpPr>
          <p:grpSpPr>
            <a:xfrm>
              <a:off x="6749309" y="3098798"/>
              <a:ext cx="2289532" cy="439322"/>
              <a:chOff x="6482912" y="3174519"/>
              <a:chExt cx="2289532" cy="439322"/>
            </a:xfrm>
          </p:grpSpPr>
          <p:sp>
            <p:nvSpPr>
              <p:cNvPr id="104" name="Rectangle 103">
                <a:extLst>
                  <a:ext uri="{FF2B5EF4-FFF2-40B4-BE49-F238E27FC236}">
                    <a16:creationId xmlns:a16="http://schemas.microsoft.com/office/drawing/2014/main" id="{01A27D4F-E122-472E-8E62-0A3EC1CDF6C2}"/>
                  </a:ext>
                </a:extLst>
              </p:cNvPr>
              <p:cNvSpPr/>
              <p:nvPr/>
            </p:nvSpPr>
            <p:spPr bwMode="auto">
              <a:xfrm>
                <a:off x="6486444" y="3174519"/>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Shared Line Appearance</a:t>
                </a:r>
              </a:p>
            </p:txBody>
          </p:sp>
          <p:sp>
            <p:nvSpPr>
              <p:cNvPr id="131" name="Rectangle 130">
                <a:extLst>
                  <a:ext uri="{FF2B5EF4-FFF2-40B4-BE49-F238E27FC236}">
                    <a16:creationId xmlns:a16="http://schemas.microsoft.com/office/drawing/2014/main" id="{9213D3BB-AA62-41AB-AEF9-2CB0AFAD1137}"/>
                  </a:ext>
                </a:extLst>
              </p:cNvPr>
              <p:cNvSpPr/>
              <p:nvPr/>
            </p:nvSpPr>
            <p:spPr bwMode="auto">
              <a:xfrm>
                <a:off x="6482912" y="3174929"/>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7501431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82D995-25F9-455D-BF80-C831A0D087D2}"/>
              </a:ext>
            </a:extLst>
          </p:cNvPr>
          <p:cNvSpPr/>
          <p:nvPr/>
        </p:nvSpPr>
        <p:spPr bwMode="auto">
          <a:xfrm>
            <a:off x="584200" y="1439797"/>
            <a:ext cx="11019538" cy="437260"/>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3000"/>
              </a:spcAft>
              <a:buClrTx/>
              <a:buSzTx/>
              <a:buFontTx/>
              <a:buNone/>
              <a:tabLst>
                <a:tab pos="224097" algn="l"/>
              </a:tabLst>
              <a:defRPr/>
            </a:pPr>
            <a:r>
              <a:rPr kumimoji="0" lang="en-US" sz="1200" b="0" i="0" u="none" strike="noStrike" kern="1200" cap="none" spc="0" normalizeH="0" baseline="0" noProof="0">
                <a:ln>
                  <a:noFill/>
                </a:ln>
                <a:solidFill>
                  <a:srgbClr val="FFFFFF"/>
                </a:solidFill>
                <a:effectLst/>
                <a:uLnTx/>
                <a:uFillTx/>
                <a:latin typeface="Segoe UI Semibold"/>
                <a:ea typeface="Times New Roman" panose="02020603050405020304" pitchFamily="18" charset="0"/>
                <a:cs typeface="+mn-cs"/>
              </a:rPr>
              <a:t>Features</a:t>
            </a:r>
          </a:p>
        </p:txBody>
      </p:sp>
      <p:sp>
        <p:nvSpPr>
          <p:cNvPr id="2" name="Title 1">
            <a:extLst>
              <a:ext uri="{FF2B5EF4-FFF2-40B4-BE49-F238E27FC236}">
                <a16:creationId xmlns:a16="http://schemas.microsoft.com/office/drawing/2014/main" id="{B8909C21-9A34-4358-86DF-FB109EDA93D1}"/>
              </a:ext>
            </a:extLst>
          </p:cNvPr>
          <p:cNvSpPr>
            <a:spLocks noGrp="1"/>
          </p:cNvSpPr>
          <p:nvPr>
            <p:ph type="title"/>
          </p:nvPr>
        </p:nvSpPr>
        <p:spPr>
          <a:xfrm>
            <a:off x="588263" y="457200"/>
            <a:ext cx="11018520" cy="553998"/>
          </a:xfrm>
        </p:spPr>
        <p:txBody>
          <a:bodyPr/>
          <a:lstStyle/>
          <a:p>
            <a:r>
              <a:rPr lang="en-GB" dirty="0"/>
              <a:t>System Features</a:t>
            </a:r>
            <a:endParaRPr lang="en-US" dirty="0">
              <a:solidFill>
                <a:schemeClr val="tx1"/>
              </a:solidFill>
            </a:endParaRPr>
          </a:p>
        </p:txBody>
      </p:sp>
      <p:grpSp>
        <p:nvGrpSpPr>
          <p:cNvPr id="160" name="Group 159">
            <a:extLst>
              <a:ext uri="{FF2B5EF4-FFF2-40B4-BE49-F238E27FC236}">
                <a16:creationId xmlns:a16="http://schemas.microsoft.com/office/drawing/2014/main" id="{C298CBB6-2A9C-44A8-BBC3-A222FB2603DD}"/>
              </a:ext>
            </a:extLst>
          </p:cNvPr>
          <p:cNvGrpSpPr/>
          <p:nvPr/>
        </p:nvGrpSpPr>
        <p:grpSpPr>
          <a:xfrm>
            <a:off x="584200" y="2081479"/>
            <a:ext cx="8118019" cy="3336723"/>
            <a:chOff x="1898412" y="2073270"/>
            <a:chExt cx="7137208" cy="1465846"/>
          </a:xfrm>
        </p:grpSpPr>
        <p:grpSp>
          <p:nvGrpSpPr>
            <p:cNvPr id="23" name="Group 22">
              <a:extLst>
                <a:ext uri="{FF2B5EF4-FFF2-40B4-BE49-F238E27FC236}">
                  <a16:creationId xmlns:a16="http://schemas.microsoft.com/office/drawing/2014/main" id="{1B432186-7170-47D3-89A0-559DE370FEB6}"/>
                </a:ext>
              </a:extLst>
            </p:cNvPr>
            <p:cNvGrpSpPr/>
            <p:nvPr/>
          </p:nvGrpSpPr>
          <p:grpSpPr>
            <a:xfrm>
              <a:off x="1898412" y="2074062"/>
              <a:ext cx="2286000" cy="438912"/>
              <a:chOff x="1695910" y="2138305"/>
              <a:chExt cx="2286000" cy="438912"/>
            </a:xfrm>
          </p:grpSpPr>
          <p:sp>
            <p:nvSpPr>
              <p:cNvPr id="89" name="Rectangle 88">
                <a:extLst>
                  <a:ext uri="{FF2B5EF4-FFF2-40B4-BE49-F238E27FC236}">
                    <a16:creationId xmlns:a16="http://schemas.microsoft.com/office/drawing/2014/main" id="{1DC29B7A-9046-4A16-B873-25B4A6769F0C}"/>
                  </a:ext>
                </a:extLst>
              </p:cNvPr>
              <p:cNvSpPr/>
              <p:nvPr/>
            </p:nvSpPr>
            <p:spPr bwMode="auto">
              <a:xfrm>
                <a:off x="1695910" y="213830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Web and PowerShell Admin</a:t>
                </a:r>
              </a:p>
            </p:txBody>
          </p:sp>
          <p:sp>
            <p:nvSpPr>
              <p:cNvPr id="135" name="Rectangle 134">
                <a:extLst>
                  <a:ext uri="{FF2B5EF4-FFF2-40B4-BE49-F238E27FC236}">
                    <a16:creationId xmlns:a16="http://schemas.microsoft.com/office/drawing/2014/main" id="{4E9BF853-3DEF-45EB-B83A-CFA82614C2CE}"/>
                  </a:ext>
                </a:extLst>
              </p:cNvPr>
              <p:cNvSpPr/>
              <p:nvPr/>
            </p:nvSpPr>
            <p:spPr bwMode="auto">
              <a:xfrm>
                <a:off x="1695910" y="213830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656B02D4-221A-48BD-9961-E4DC19AF1FA7}"/>
                </a:ext>
              </a:extLst>
            </p:cNvPr>
            <p:cNvGrpSpPr/>
            <p:nvPr/>
          </p:nvGrpSpPr>
          <p:grpSpPr>
            <a:xfrm>
              <a:off x="1898412" y="2587133"/>
              <a:ext cx="2286000" cy="438912"/>
              <a:chOff x="1695910" y="2648625"/>
              <a:chExt cx="2286000" cy="438912"/>
            </a:xfrm>
          </p:grpSpPr>
          <p:sp>
            <p:nvSpPr>
              <p:cNvPr id="86" name="Rectangle 85">
                <a:extLst>
                  <a:ext uri="{FF2B5EF4-FFF2-40B4-BE49-F238E27FC236}">
                    <a16:creationId xmlns:a16="http://schemas.microsoft.com/office/drawing/2014/main" id="{97C05985-F269-4001-ABB4-D7DC13A24EFF}"/>
                  </a:ext>
                </a:extLst>
              </p:cNvPr>
              <p:cNvSpPr/>
              <p:nvPr/>
            </p:nvSpPr>
            <p:spPr bwMode="auto">
              <a:xfrm>
                <a:off x="1695910" y="2648625"/>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PSTN via Calling plans and Direct Routing </a:t>
                </a:r>
              </a:p>
            </p:txBody>
          </p:sp>
          <p:sp>
            <p:nvSpPr>
              <p:cNvPr id="136" name="Rectangle 135">
                <a:extLst>
                  <a:ext uri="{FF2B5EF4-FFF2-40B4-BE49-F238E27FC236}">
                    <a16:creationId xmlns:a16="http://schemas.microsoft.com/office/drawing/2014/main" id="{DD21F75C-E764-47E0-8F39-8A51A692B42E}"/>
                  </a:ext>
                </a:extLst>
              </p:cNvPr>
              <p:cNvSpPr/>
              <p:nvPr/>
            </p:nvSpPr>
            <p:spPr bwMode="auto">
              <a:xfrm>
                <a:off x="1695910" y="2648625"/>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C7BC600-0422-4E87-968A-36DF1F27B8C5}"/>
                </a:ext>
              </a:extLst>
            </p:cNvPr>
            <p:cNvGrpSpPr/>
            <p:nvPr/>
          </p:nvGrpSpPr>
          <p:grpSpPr>
            <a:xfrm>
              <a:off x="1898412" y="3100204"/>
              <a:ext cx="2286000" cy="438912"/>
              <a:chOff x="1695910" y="3141860"/>
              <a:chExt cx="2286000" cy="438912"/>
            </a:xfrm>
          </p:grpSpPr>
          <p:sp>
            <p:nvSpPr>
              <p:cNvPr id="113" name="Rectangle 112">
                <a:extLst>
                  <a:ext uri="{FF2B5EF4-FFF2-40B4-BE49-F238E27FC236}">
                    <a16:creationId xmlns:a16="http://schemas.microsoft.com/office/drawing/2014/main" id="{4558B30C-94F6-4592-8BB8-8407B9B743D9}"/>
                  </a:ext>
                </a:extLst>
              </p:cNvPr>
              <p:cNvSpPr/>
              <p:nvPr/>
            </p:nvSpPr>
            <p:spPr bwMode="auto">
              <a:xfrm>
                <a:off x="1695910" y="3141860"/>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Reporting - Call Detail Records and Quality Reporting </a:t>
                </a:r>
              </a:p>
            </p:txBody>
          </p:sp>
          <p:sp>
            <p:nvSpPr>
              <p:cNvPr id="137" name="Rectangle 136">
                <a:extLst>
                  <a:ext uri="{FF2B5EF4-FFF2-40B4-BE49-F238E27FC236}">
                    <a16:creationId xmlns:a16="http://schemas.microsoft.com/office/drawing/2014/main" id="{B63B68E7-2504-42A7-BBB2-25B73F1E0BAD}"/>
                  </a:ext>
                </a:extLst>
              </p:cNvPr>
              <p:cNvSpPr/>
              <p:nvPr/>
            </p:nvSpPr>
            <p:spPr bwMode="auto">
              <a:xfrm>
                <a:off x="1695910" y="3141860"/>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E73D5180-D8CF-4B4C-AFEC-1466952F40BE}"/>
                </a:ext>
              </a:extLst>
            </p:cNvPr>
            <p:cNvGrpSpPr/>
            <p:nvPr/>
          </p:nvGrpSpPr>
          <p:grpSpPr>
            <a:xfrm>
              <a:off x="4330621" y="2074062"/>
              <a:ext cx="2286311" cy="438912"/>
              <a:chOff x="4105195" y="2156909"/>
              <a:chExt cx="2286311" cy="438912"/>
            </a:xfrm>
          </p:grpSpPr>
          <p:sp>
            <p:nvSpPr>
              <p:cNvPr id="77" name="Rectangle 76">
                <a:extLst>
                  <a:ext uri="{FF2B5EF4-FFF2-40B4-BE49-F238E27FC236}">
                    <a16:creationId xmlns:a16="http://schemas.microsoft.com/office/drawing/2014/main" id="{CDA6E53D-2501-4F42-8F11-1BD8B1BC5EE8}"/>
                  </a:ext>
                </a:extLst>
              </p:cNvPr>
              <p:cNvSpPr/>
              <p:nvPr/>
            </p:nvSpPr>
            <p:spPr bwMode="auto">
              <a:xfrm>
                <a:off x="4105506" y="2156909"/>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Cloud Auto Attendants</a:t>
                </a:r>
              </a:p>
            </p:txBody>
          </p:sp>
          <p:sp>
            <p:nvSpPr>
              <p:cNvPr id="132" name="Rectangle 131">
                <a:extLst>
                  <a:ext uri="{FF2B5EF4-FFF2-40B4-BE49-F238E27FC236}">
                    <a16:creationId xmlns:a16="http://schemas.microsoft.com/office/drawing/2014/main" id="{C7971903-B668-4C7E-93B5-AA7CB69122F1}"/>
                  </a:ext>
                </a:extLst>
              </p:cNvPr>
              <p:cNvSpPr/>
              <p:nvPr/>
            </p:nvSpPr>
            <p:spPr bwMode="auto">
              <a:xfrm>
                <a:off x="4105195" y="2156909"/>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C33F215E-13A2-491B-A969-2F08FF037C9A}"/>
                </a:ext>
              </a:extLst>
            </p:cNvPr>
            <p:cNvGrpSpPr/>
            <p:nvPr/>
          </p:nvGrpSpPr>
          <p:grpSpPr>
            <a:xfrm>
              <a:off x="4330621" y="2587132"/>
              <a:ext cx="2286000" cy="438912"/>
              <a:chOff x="4129027" y="2670513"/>
              <a:chExt cx="2286000" cy="438912"/>
            </a:xfrm>
          </p:grpSpPr>
          <p:sp>
            <p:nvSpPr>
              <p:cNvPr id="92" name="Rectangle 91">
                <a:extLst>
                  <a:ext uri="{FF2B5EF4-FFF2-40B4-BE49-F238E27FC236}">
                    <a16:creationId xmlns:a16="http://schemas.microsoft.com/office/drawing/2014/main" id="{60729F83-D8F6-437B-9DE6-1153B8113583}"/>
                  </a:ext>
                </a:extLst>
              </p:cNvPr>
              <p:cNvSpPr/>
              <p:nvPr/>
            </p:nvSpPr>
            <p:spPr bwMode="auto">
              <a:xfrm>
                <a:off x="4129027" y="2670513"/>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Location Based Routing</a:t>
                </a:r>
              </a:p>
            </p:txBody>
          </p:sp>
          <p:sp>
            <p:nvSpPr>
              <p:cNvPr id="133" name="Rectangle 132">
                <a:extLst>
                  <a:ext uri="{FF2B5EF4-FFF2-40B4-BE49-F238E27FC236}">
                    <a16:creationId xmlns:a16="http://schemas.microsoft.com/office/drawing/2014/main" id="{BC49DEB3-9EDC-4AA1-BA87-C7604571838A}"/>
                  </a:ext>
                </a:extLst>
              </p:cNvPr>
              <p:cNvSpPr/>
              <p:nvPr/>
            </p:nvSpPr>
            <p:spPr bwMode="auto">
              <a:xfrm>
                <a:off x="4129027" y="2670513"/>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3E75AA1C-C482-478A-AD51-C8F4A2122771}"/>
                </a:ext>
              </a:extLst>
            </p:cNvPr>
            <p:cNvGrpSpPr/>
            <p:nvPr/>
          </p:nvGrpSpPr>
          <p:grpSpPr>
            <a:xfrm>
              <a:off x="6749309" y="2073270"/>
              <a:ext cx="2286311" cy="438912"/>
              <a:chOff x="6486444" y="2167202"/>
              <a:chExt cx="2286311" cy="438912"/>
            </a:xfrm>
          </p:grpSpPr>
          <p:sp>
            <p:nvSpPr>
              <p:cNvPr id="80" name="Rectangle 79">
                <a:extLst>
                  <a:ext uri="{FF2B5EF4-FFF2-40B4-BE49-F238E27FC236}">
                    <a16:creationId xmlns:a16="http://schemas.microsoft.com/office/drawing/2014/main" id="{A6579CB0-8AA0-4BB6-9CD8-3926E7BA90C4}"/>
                  </a:ext>
                </a:extLst>
              </p:cNvPr>
              <p:cNvSpPr/>
              <p:nvPr/>
            </p:nvSpPr>
            <p:spPr bwMode="auto">
              <a:xfrm>
                <a:off x="6486755" y="2167202"/>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Cloud Call Queues</a:t>
                </a:r>
              </a:p>
            </p:txBody>
          </p:sp>
          <p:sp>
            <p:nvSpPr>
              <p:cNvPr id="129" name="Rectangle 128">
                <a:extLst>
                  <a:ext uri="{FF2B5EF4-FFF2-40B4-BE49-F238E27FC236}">
                    <a16:creationId xmlns:a16="http://schemas.microsoft.com/office/drawing/2014/main" id="{967E5A6F-3505-48F9-8DB8-F40AB7D911A6}"/>
                  </a:ext>
                </a:extLst>
              </p:cNvPr>
              <p:cNvSpPr/>
              <p:nvPr/>
            </p:nvSpPr>
            <p:spPr bwMode="auto">
              <a:xfrm>
                <a:off x="6486444" y="2167202"/>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053F64A5-21D0-4395-B27B-F4BCE4E87D0A}"/>
                </a:ext>
              </a:extLst>
            </p:cNvPr>
            <p:cNvGrpSpPr/>
            <p:nvPr/>
          </p:nvGrpSpPr>
          <p:grpSpPr>
            <a:xfrm>
              <a:off x="6749309" y="2586034"/>
              <a:ext cx="2286000" cy="438912"/>
              <a:chOff x="6521882" y="2698568"/>
              <a:chExt cx="2286000" cy="438912"/>
            </a:xfrm>
          </p:grpSpPr>
          <p:sp>
            <p:nvSpPr>
              <p:cNvPr id="95" name="Rectangle 94">
                <a:extLst>
                  <a:ext uri="{FF2B5EF4-FFF2-40B4-BE49-F238E27FC236}">
                    <a16:creationId xmlns:a16="http://schemas.microsoft.com/office/drawing/2014/main" id="{AD019EDD-4276-466D-AEF9-FD2D0C4CE1F6}"/>
                  </a:ext>
                </a:extLst>
              </p:cNvPr>
              <p:cNvSpPr/>
              <p:nvPr/>
            </p:nvSpPr>
            <p:spPr bwMode="auto">
              <a:xfrm>
                <a:off x="6521882" y="2698568"/>
                <a:ext cx="2286000" cy="438912"/>
              </a:xfrm>
              <a:prstGeom prst="rect">
                <a:avLst/>
              </a:prstGeom>
              <a:solidFill>
                <a:schemeClr val="bg1"/>
              </a:solidFill>
              <a:ln w="10795" cap="flat" cmpd="sng" algn="ctr">
                <a:noFill/>
                <a:prstDash val="solid"/>
              </a:ln>
              <a:effectLst>
                <a:outerShdw blurRad="1143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243" rIns="182880" bIns="146243" numCol="1" spcCol="0" rtlCol="0" fromWordArt="0" anchor="ctr" anchorCtr="0" forceAA="0" compatLnSpc="1">
                <a:prstTxWarp prst="textNoShape">
                  <a:avLst/>
                </a:prstTxWarp>
                <a:noAutofit/>
              </a:bodyPr>
              <a:lstStyle/>
              <a:p>
                <a:pPr lvl="0" defTabSz="914367" fontAlgn="base">
                  <a:lnSpc>
                    <a:spcPct val="90000"/>
                  </a:lnSpc>
                  <a:spcBef>
                    <a:spcPct val="0"/>
                  </a:spcBef>
                  <a:spcAft>
                    <a:spcPts val="3000"/>
                  </a:spcAft>
                  <a:tabLst>
                    <a:tab pos="224097" algn="l"/>
                  </a:tabLst>
                  <a:defRPr/>
                </a:pPr>
                <a:r>
                  <a:rPr lang="en-US" sz="1400" dirty="0">
                    <a:solidFill>
                      <a:srgbClr val="282828"/>
                    </a:solidFill>
                  </a:rPr>
                  <a:t>Change/block outbound Caller ID</a:t>
                </a:r>
              </a:p>
            </p:txBody>
          </p:sp>
          <p:sp>
            <p:nvSpPr>
              <p:cNvPr id="130" name="Rectangle 129">
                <a:extLst>
                  <a:ext uri="{FF2B5EF4-FFF2-40B4-BE49-F238E27FC236}">
                    <a16:creationId xmlns:a16="http://schemas.microsoft.com/office/drawing/2014/main" id="{4CAA6B82-316F-4B8B-9D65-4F01A17BC640}"/>
                  </a:ext>
                </a:extLst>
              </p:cNvPr>
              <p:cNvSpPr/>
              <p:nvPr/>
            </p:nvSpPr>
            <p:spPr bwMode="auto">
              <a:xfrm>
                <a:off x="6521882" y="2698568"/>
                <a:ext cx="105537" cy="438912"/>
              </a:xfrm>
              <a:prstGeom prst="rect">
                <a:avLst/>
              </a:pr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85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38" name="Picture 37">
            <a:extLst>
              <a:ext uri="{FF2B5EF4-FFF2-40B4-BE49-F238E27FC236}">
                <a16:creationId xmlns:a16="http://schemas.microsoft.com/office/drawing/2014/main" id="{3A46D02F-E801-45CC-B2A5-3F35FF17014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70804" y="922854"/>
            <a:ext cx="6242392" cy="5282456"/>
          </a:xfrm>
          <a:prstGeom prst="rect">
            <a:avLst/>
          </a:prstGeom>
        </p:spPr>
      </p:pic>
    </p:spTree>
    <p:extLst>
      <p:ext uri="{BB962C8B-B14F-4D97-AF65-F5344CB8AC3E}">
        <p14:creationId xmlns:p14="http://schemas.microsoft.com/office/powerpoint/2010/main" val="3419502856"/>
      </p:ext>
    </p:extLst>
  </p:cSld>
  <p:clrMapOvr>
    <a:masterClrMapping/>
  </p:clrMapOvr>
  <p:transition>
    <p:fade/>
  </p:transition>
</p:sld>
</file>

<file path=ppt/theme/theme1.xml><?xml version="1.0" encoding="utf-8"?>
<a:theme xmlns:a="http://schemas.openxmlformats.org/drawingml/2006/main" name="Theme1">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3E21051F-35D2-4AD5-81B8-4055A349BD3A}" vid="{ACE5B004-813C-404A-850F-878D097231B9}"/>
    </a:ext>
  </a:extLst>
</a:theme>
</file>

<file path=ppt/theme/theme10.xml><?xml version="1.0" encoding="utf-8"?>
<a:theme xmlns:a="http://schemas.openxmlformats.org/drawingml/2006/main" name="Modern Workplace 2016">
  <a:themeElements>
    <a:clrScheme name="Custom 4">
      <a:dk1>
        <a:srgbClr val="2C292A"/>
      </a:dk1>
      <a:lt1>
        <a:srgbClr val="F1EFED"/>
      </a:lt1>
      <a:dk2>
        <a:srgbClr val="2C292A"/>
      </a:dk2>
      <a:lt2>
        <a:srgbClr val="FFFFFF"/>
      </a:lt2>
      <a:accent1>
        <a:srgbClr val="0077D3"/>
      </a:accent1>
      <a:accent2>
        <a:srgbClr val="00BDF2"/>
      </a:accent2>
      <a:accent3>
        <a:srgbClr val="0078D7"/>
      </a:accent3>
      <a:accent4>
        <a:srgbClr val="2C292A"/>
      </a:accent4>
      <a:accent5>
        <a:srgbClr val="00BDF2"/>
      </a:accent5>
      <a:accent6>
        <a:srgbClr val="B2ADAE"/>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11.xml><?xml version="1.0" encoding="utf-8"?>
<a:theme xmlns:a="http://schemas.openxmlformats.org/drawingml/2006/main" name="Jabra Final">
  <a:themeElements>
    <a:clrScheme name="Jabra v4 Yellow Hyperlinks">
      <a:dk1>
        <a:srgbClr val="000000"/>
      </a:dk1>
      <a:lt1>
        <a:srgbClr val="FFFFFF"/>
      </a:lt1>
      <a:dk2>
        <a:srgbClr val="382E2C"/>
      </a:dk2>
      <a:lt2>
        <a:srgbClr val="B6ADA5"/>
      </a:lt2>
      <a:accent1>
        <a:srgbClr val="FFDD00"/>
      </a:accent1>
      <a:accent2>
        <a:srgbClr val="382E2C"/>
      </a:accent2>
      <a:accent3>
        <a:srgbClr val="B6ADA5"/>
      </a:accent3>
      <a:accent4>
        <a:srgbClr val="5C88DA"/>
      </a:accent4>
      <a:accent5>
        <a:srgbClr val="9063CD"/>
      </a:accent5>
      <a:accent6>
        <a:srgbClr val="253746"/>
      </a:accent6>
      <a:hlink>
        <a:srgbClr val="FFDD00"/>
      </a:hlink>
      <a:folHlink>
        <a:srgbClr val="FFDD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lgn="ctr">
          <a:defRPr sz="1800" dirty="0" err="1">
            <a:solidFill>
              <a:srgbClr val="FFFFFF"/>
            </a:solidFill>
          </a:defRPr>
        </a:defPPr>
      </a:lstStyle>
      <a:style>
        <a:lnRef idx="1">
          <a:schemeClr val="accent1"/>
        </a:lnRef>
        <a:fillRef idx="3">
          <a:schemeClr val="accent1"/>
        </a:fillRef>
        <a:effectRef idx="2">
          <a:schemeClr val="accent1"/>
        </a:effectRef>
        <a:fontRef idx="minor">
          <a:schemeClr val="lt1"/>
        </a:fontRef>
      </a:style>
    </a:spDef>
    <a:lnDef>
      <a:spPr>
        <a:ln w="50800">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tIns="120000" bIns="120000" rtlCol="0">
        <a:spAutoFit/>
      </a:bodyPr>
      <a:lstStyle>
        <a:defPPr>
          <a:defRPr sz="1800" dirty="0">
            <a:solidFill>
              <a:srgbClr val="000000"/>
            </a:solidFill>
          </a:defRPr>
        </a:defPPr>
      </a:lstStyle>
    </a:txDef>
  </a:objectDefaults>
  <a:extraClrSchemeLst/>
  <a:extLst>
    <a:ext uri="{05A4C25C-085E-4340-85A3-A5531E510DB2}">
      <thm15:themeFamily xmlns:thm15="http://schemas.microsoft.com/office/thememl/2012/main" name="Presentation22" id="{DC4D83FC-F2FA-FA4A-918A-67B494CD8825}" vid="{CDC02562-6FB1-8A46-B382-1514E31ADD2B}"/>
    </a:ext>
  </a:extLst>
</a:theme>
</file>

<file path=ppt/theme/theme12.xml><?xml version="1.0" encoding="utf-8"?>
<a:theme xmlns:a="http://schemas.openxmlformats.org/drawingml/2006/main" name="7_GN Theme 2016 FINAL">
  <a:themeElements>
    <a:clrScheme name="Jabra Colours v3.1">
      <a:dk1>
        <a:srgbClr val="000000"/>
      </a:dk1>
      <a:lt1>
        <a:srgbClr val="FFFFFF"/>
      </a:lt1>
      <a:dk2>
        <a:srgbClr val="382E2C"/>
      </a:dk2>
      <a:lt2>
        <a:srgbClr val="B6ADA5"/>
      </a:lt2>
      <a:accent1>
        <a:srgbClr val="FDDD00"/>
      </a:accent1>
      <a:accent2>
        <a:srgbClr val="382E2C"/>
      </a:accent2>
      <a:accent3>
        <a:srgbClr val="B6ADA5"/>
      </a:accent3>
      <a:accent4>
        <a:srgbClr val="5C88DA"/>
      </a:accent4>
      <a:accent5>
        <a:srgbClr val="9063CD"/>
      </a:accent5>
      <a:accent6>
        <a:srgbClr val="253746"/>
      </a:accent6>
      <a:hlink>
        <a:srgbClr val="253746"/>
      </a:hlink>
      <a:folHlink>
        <a:srgbClr val="25374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defPPr>
      </a:lstStyle>
      <a:style>
        <a:lnRef idx="1">
          <a:schemeClr val="accent1"/>
        </a:lnRef>
        <a:fillRef idx="3">
          <a:schemeClr val="accent1"/>
        </a:fillRef>
        <a:effectRef idx="2">
          <a:schemeClr val="accent1"/>
        </a:effectRef>
        <a:fontRef idx="minor">
          <a:schemeClr val="lt1"/>
        </a:fontRef>
      </a:style>
    </a:spDef>
    <a:lnDef>
      <a:spPr>
        <a:ln w="50800">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tIns="90000" bIns="90000" rtlCol="0">
        <a:spAutoFit/>
      </a:bodyPr>
      <a:lstStyle>
        <a:defPPr>
          <a:defRPr dirty="0" err="1" smtClean="0"/>
        </a:defPPr>
      </a:lstStyle>
    </a:txDef>
  </a:objectDefaults>
  <a:extraClrSchemeLst/>
  <a:extLst>
    <a:ext uri="{05A4C25C-085E-4340-85A3-A5531E510DB2}">
      <thm15:themeFamily xmlns:thm15="http://schemas.microsoft.com/office/thememl/2012/main" name="Presentation22" id="{DC4D83FC-F2FA-FA4A-918A-67B494CD8825}" vid="{CDC02562-6FB1-8A46-B382-1514E31ADD2B}"/>
    </a:ext>
  </a:extLst>
</a:theme>
</file>

<file path=ppt/theme/theme1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14.xml><?xml version="1.0" encoding="utf-8"?>
<a:theme xmlns:a="http://schemas.openxmlformats.org/drawingml/2006/main" name="Black Template">
  <a:themeElements>
    <a:clrScheme name="NEw BRAND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19_Summit_PPT (002).potx" id="{2976ADDF-92BE-4E5C-A6FA-F010E20C821C}" vid="{CD00F519-2DEC-4767-AD9A-CCCA0125A25A}"/>
    </a:ext>
  </a:extLst>
</a:theme>
</file>

<file path=ppt/theme/theme15.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18.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4.xml><?xml version="1.0" encoding="utf-8"?>
<a:theme xmlns:a="http://schemas.openxmlformats.org/drawingml/2006/main" name="SE_Master_anthracite_4_3_PPT">
  <a:themeElements>
    <a:clrScheme name="Standarddesign 1">
      <a:dk1>
        <a:srgbClr val="4D4F53"/>
      </a:dk1>
      <a:lt1>
        <a:srgbClr val="FFFFFF"/>
      </a:lt1>
      <a:dk2>
        <a:srgbClr val="C1C3C7"/>
      </a:dk2>
      <a:lt2>
        <a:srgbClr val="92959C"/>
      </a:lt2>
      <a:accent1>
        <a:srgbClr val="005D86"/>
      </a:accent1>
      <a:accent2>
        <a:srgbClr val="0096D6"/>
      </a:accent2>
      <a:accent3>
        <a:srgbClr val="FFFFFF"/>
      </a:accent3>
      <a:accent4>
        <a:srgbClr val="404246"/>
      </a:accent4>
      <a:accent5>
        <a:srgbClr val="AAB6C3"/>
      </a:accent5>
      <a:accent6>
        <a:srgbClr val="0087C2"/>
      </a:accent6>
      <a:hlink>
        <a:srgbClr val="66C0E6"/>
      </a:hlink>
      <a:folHlink>
        <a:srgbClr val="CCEAF7"/>
      </a:folHlink>
    </a:clrScheme>
    <a:fontScheme name="Standarddesign">
      <a:majorFont>
        <a:latin typeface="Microsoft Sans Serif"/>
        <a:ea typeface="Microsoft Sans Serif"/>
        <a:cs typeface="Microsoft Sans Serif"/>
      </a:majorFont>
      <a:minorFont>
        <a:latin typeface="Microsoft Sans Serif"/>
        <a:ea typeface="Microsoft Sans Serif"/>
        <a:cs typeface="Microsoft Sans Serif"/>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6350" cap="flat" cmpd="sng" algn="ctr">
          <a:solidFill>
            <a:srgbClr val="4D4F5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10000"/>
          </a:lnSpc>
          <a:spcBef>
            <a:spcPct val="0"/>
          </a:spcBef>
          <a:spcAft>
            <a:spcPct val="0"/>
          </a:spcAft>
          <a:buClr>
            <a:srgbClr val="0096D6"/>
          </a:buClr>
          <a:buSzPct val="95000"/>
          <a:buFont typeface="Wingdings" charset="2"/>
          <a:buNone/>
          <a:tabLst/>
          <a:defRPr kumimoji="0" lang="de-DE" sz="1600" b="0" i="0" u="none" strike="noStrike" cap="none" normalizeH="0" baseline="0">
            <a:ln>
              <a:noFill/>
            </a:ln>
            <a:solidFill>
              <a:srgbClr val="4D4F53"/>
            </a:solidFill>
            <a:effectLst/>
            <a:latin typeface="Microsoft Sans Serif" pitchFamily="34" charset="0"/>
            <a:ea typeface="Microsoft Sans Serif" pitchFamily="34" charset="0"/>
            <a:cs typeface="Microsoft Sans Serif" pitchFamily="34" charset="0"/>
          </a:defRPr>
        </a:defPPr>
      </a:lstStyle>
    </a:spDef>
    <a:lnDef>
      <a:spPr bwMode="auto">
        <a:xfrm>
          <a:off x="0" y="0"/>
          <a:ext cx="1" cy="1"/>
        </a:xfrm>
        <a:custGeom>
          <a:avLst/>
          <a:gdLst/>
          <a:ahLst/>
          <a:cxnLst/>
          <a:rect l="0" t="0" r="0" b="0"/>
          <a:pathLst/>
        </a:custGeom>
        <a:solidFill>
          <a:schemeClr val="bg1"/>
        </a:solidFill>
        <a:ln w="6350" cap="flat" cmpd="sng" algn="ctr">
          <a:solidFill>
            <a:srgbClr val="4D4F5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10000"/>
          </a:lnSpc>
          <a:spcBef>
            <a:spcPct val="0"/>
          </a:spcBef>
          <a:spcAft>
            <a:spcPct val="0"/>
          </a:spcAft>
          <a:buClr>
            <a:srgbClr val="0096D6"/>
          </a:buClr>
          <a:buSzPct val="95000"/>
          <a:buFont typeface="Wingdings" charset="2"/>
          <a:buNone/>
          <a:tabLst/>
          <a:defRPr kumimoji="0" lang="de-DE" sz="1600" b="0" i="0" u="none" strike="noStrike" cap="none" normalizeH="0" baseline="0">
            <a:ln>
              <a:noFill/>
            </a:ln>
            <a:solidFill>
              <a:srgbClr val="4D4F53"/>
            </a:solidFill>
            <a:effectLst/>
            <a:latin typeface="Microsoft Sans Serif" pitchFamily="34" charset="0"/>
            <a:ea typeface="Microsoft Sans Serif" pitchFamily="34" charset="0"/>
            <a:cs typeface="Microsoft Sans Serif" pitchFamily="34" charset="0"/>
          </a:defRPr>
        </a:defPPr>
      </a:lstStyle>
    </a:lnDef>
  </a:objectDefaults>
  <a:extraClrSchemeLst>
    <a:extraClrScheme>
      <a:clrScheme name="Standarddesign 1">
        <a:dk1>
          <a:srgbClr val="4D4F53"/>
        </a:dk1>
        <a:lt1>
          <a:srgbClr val="FFFFFF"/>
        </a:lt1>
        <a:dk2>
          <a:srgbClr val="C1C3C7"/>
        </a:dk2>
        <a:lt2>
          <a:srgbClr val="92959C"/>
        </a:lt2>
        <a:accent1>
          <a:srgbClr val="005D86"/>
        </a:accent1>
        <a:accent2>
          <a:srgbClr val="0096D6"/>
        </a:accent2>
        <a:accent3>
          <a:srgbClr val="FFFFFF"/>
        </a:accent3>
        <a:accent4>
          <a:srgbClr val="404246"/>
        </a:accent4>
        <a:accent5>
          <a:srgbClr val="AAB6C3"/>
        </a:accent5>
        <a:accent6>
          <a:srgbClr val="0087C2"/>
        </a:accent6>
        <a:hlink>
          <a:srgbClr val="66C0E6"/>
        </a:hlink>
        <a:folHlink>
          <a:srgbClr val="CCEAF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ennheiser_PPT_Master_2012">
  <a:themeElements>
    <a:clrScheme name="Standarddesign 1">
      <a:dk1>
        <a:srgbClr val="4D4F53"/>
      </a:dk1>
      <a:lt1>
        <a:srgbClr val="FFFFFF"/>
      </a:lt1>
      <a:dk2>
        <a:srgbClr val="C1C3C7"/>
      </a:dk2>
      <a:lt2>
        <a:srgbClr val="92959C"/>
      </a:lt2>
      <a:accent1>
        <a:srgbClr val="005D86"/>
      </a:accent1>
      <a:accent2>
        <a:srgbClr val="0096D6"/>
      </a:accent2>
      <a:accent3>
        <a:srgbClr val="FFFFFF"/>
      </a:accent3>
      <a:accent4>
        <a:srgbClr val="404246"/>
      </a:accent4>
      <a:accent5>
        <a:srgbClr val="AAB6C3"/>
      </a:accent5>
      <a:accent6>
        <a:srgbClr val="0087C2"/>
      </a:accent6>
      <a:hlink>
        <a:srgbClr val="66C0E6"/>
      </a:hlink>
      <a:folHlink>
        <a:srgbClr val="CCEAF7"/>
      </a:folHlink>
    </a:clrScheme>
    <a:fontScheme name="Standarddesign">
      <a:majorFont>
        <a:latin typeface="Microsoft Sans Serif"/>
        <a:ea typeface="Microsoft Sans Serif"/>
        <a:cs typeface="Microsoft Sans Serif"/>
      </a:majorFont>
      <a:minorFont>
        <a:latin typeface="Microsoft Sans Serif"/>
        <a:ea typeface="Microsoft Sans Serif"/>
        <a:cs typeface="Microsoft Sans Serif"/>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6350" cap="flat" cmpd="sng" algn="ctr">
          <a:solidFill>
            <a:srgbClr val="4D4F5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10000"/>
          </a:lnSpc>
          <a:spcBef>
            <a:spcPct val="0"/>
          </a:spcBef>
          <a:spcAft>
            <a:spcPct val="0"/>
          </a:spcAft>
          <a:buClr>
            <a:srgbClr val="0096D6"/>
          </a:buClr>
          <a:buSzPct val="95000"/>
          <a:buFont typeface="Wingdings" charset="2"/>
          <a:buNone/>
          <a:tabLst/>
          <a:defRPr kumimoji="0" lang="de-DE" sz="1600" b="0" i="0" u="none" strike="noStrike" cap="none" normalizeH="0" baseline="0">
            <a:ln>
              <a:noFill/>
            </a:ln>
            <a:solidFill>
              <a:srgbClr val="4D4F53"/>
            </a:solidFill>
            <a:effectLst/>
            <a:latin typeface="Microsoft Sans Serif" pitchFamily="34" charset="0"/>
            <a:ea typeface="Microsoft Sans Serif" pitchFamily="34" charset="0"/>
            <a:cs typeface="Microsoft Sans Serif" pitchFamily="34" charset="0"/>
          </a:defRPr>
        </a:defPPr>
      </a:lstStyle>
    </a:spDef>
    <a:lnDef>
      <a:spPr bwMode="auto">
        <a:xfrm>
          <a:off x="0" y="0"/>
          <a:ext cx="1" cy="1"/>
        </a:xfrm>
        <a:custGeom>
          <a:avLst/>
          <a:gdLst/>
          <a:ahLst/>
          <a:cxnLst/>
          <a:rect l="0" t="0" r="0" b="0"/>
          <a:pathLst/>
        </a:custGeom>
        <a:solidFill>
          <a:schemeClr val="bg1"/>
        </a:solidFill>
        <a:ln w="6350" cap="flat" cmpd="sng" algn="ctr">
          <a:solidFill>
            <a:srgbClr val="4D4F5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10000"/>
          </a:lnSpc>
          <a:spcBef>
            <a:spcPct val="0"/>
          </a:spcBef>
          <a:spcAft>
            <a:spcPct val="0"/>
          </a:spcAft>
          <a:buClr>
            <a:srgbClr val="0096D6"/>
          </a:buClr>
          <a:buSzPct val="95000"/>
          <a:buFont typeface="Wingdings" charset="2"/>
          <a:buNone/>
          <a:tabLst/>
          <a:defRPr kumimoji="0" lang="de-DE" sz="1600" b="0" i="0" u="none" strike="noStrike" cap="none" normalizeH="0" baseline="0">
            <a:ln>
              <a:noFill/>
            </a:ln>
            <a:solidFill>
              <a:srgbClr val="4D4F53"/>
            </a:solidFill>
            <a:effectLst/>
            <a:latin typeface="Microsoft Sans Serif" pitchFamily="34" charset="0"/>
            <a:ea typeface="Microsoft Sans Serif" pitchFamily="34" charset="0"/>
            <a:cs typeface="Microsoft Sans Serif" pitchFamily="34" charset="0"/>
          </a:defRPr>
        </a:defPPr>
      </a:lstStyle>
    </a:lnDef>
  </a:objectDefaults>
  <a:extraClrSchemeLst>
    <a:extraClrScheme>
      <a:clrScheme name="Standarddesign 1">
        <a:dk1>
          <a:srgbClr val="4D4F53"/>
        </a:dk1>
        <a:lt1>
          <a:srgbClr val="FFFFFF"/>
        </a:lt1>
        <a:dk2>
          <a:srgbClr val="C1C3C7"/>
        </a:dk2>
        <a:lt2>
          <a:srgbClr val="92959C"/>
        </a:lt2>
        <a:accent1>
          <a:srgbClr val="005D86"/>
        </a:accent1>
        <a:accent2>
          <a:srgbClr val="0096D6"/>
        </a:accent2>
        <a:accent3>
          <a:srgbClr val="FFFFFF"/>
        </a:accent3>
        <a:accent4>
          <a:srgbClr val="404246"/>
        </a:accent4>
        <a:accent5>
          <a:srgbClr val="AAB6C3"/>
        </a:accent5>
        <a:accent6>
          <a:srgbClr val="0087C2"/>
        </a:accent6>
        <a:hlink>
          <a:srgbClr val="66C0E6"/>
        </a:hlink>
        <a:folHlink>
          <a:srgbClr val="CCEAF7"/>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7.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7_Office 365 PPT Template - 2017">
  <a:themeElements>
    <a:clrScheme name="Custom 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FFFFFF"/>
      </a:hlink>
      <a:folHlink>
        <a:srgbClr val="CACACA"/>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9.xml><?xml version="1.0" encoding="utf-8"?>
<a:theme xmlns:a="http://schemas.openxmlformats.org/drawingml/2006/main" name="9_Office 365 PPT Template - 2017">
  <a:themeElements>
    <a:clrScheme name="Custom 1">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docProps/app.xml><?xml version="1.0" encoding="utf-8"?>
<Properties xmlns="http://schemas.openxmlformats.org/officeDocument/2006/extended-properties" xmlns:vt="http://schemas.openxmlformats.org/officeDocument/2006/docPropsVTypes">
  <Template/>
  <TotalTime>5894</TotalTime>
  <Words>1974</Words>
  <Application>Microsoft Office PowerPoint</Application>
  <PresentationFormat>Widescreen</PresentationFormat>
  <Paragraphs>307</Paragraphs>
  <Slides>38</Slides>
  <Notes>18</Notes>
  <HiddenSlides>0</HiddenSlides>
  <MMClips>0</MMClips>
  <ScaleCrop>false</ScaleCrop>
  <HeadingPairs>
    <vt:vector size="6" baseType="variant">
      <vt:variant>
        <vt:lpstr>Fonts Used</vt:lpstr>
      </vt:variant>
      <vt:variant>
        <vt:i4>12</vt:i4>
      </vt:variant>
      <vt:variant>
        <vt:lpstr>Theme</vt:lpstr>
      </vt:variant>
      <vt:variant>
        <vt:i4>18</vt:i4>
      </vt:variant>
      <vt:variant>
        <vt:lpstr>Slide Titles</vt:lpstr>
      </vt:variant>
      <vt:variant>
        <vt:i4>38</vt:i4>
      </vt:variant>
    </vt:vector>
  </HeadingPairs>
  <TitlesOfParts>
    <vt:vector size="68" baseType="lpstr">
      <vt:lpstr>Arial</vt:lpstr>
      <vt:lpstr>Calibri</vt:lpstr>
      <vt:lpstr>Calibri Light</vt:lpstr>
      <vt:lpstr>Consolas</vt:lpstr>
      <vt:lpstr>Courier New</vt:lpstr>
      <vt:lpstr>Microsoft Sans Serif</vt:lpstr>
      <vt:lpstr>Segoe UI</vt:lpstr>
      <vt:lpstr>Segoe UI Light</vt:lpstr>
      <vt:lpstr>Segoe UI Semibold</vt:lpstr>
      <vt:lpstr>Segoe UI Semilight</vt:lpstr>
      <vt:lpstr>Verdana</vt:lpstr>
      <vt:lpstr>Wingdings</vt:lpstr>
      <vt:lpstr>Theme1</vt:lpstr>
      <vt:lpstr>3_Modern Workplace 2016</vt:lpstr>
      <vt:lpstr>5-50109_Microsoft_Dark_Template</vt:lpstr>
      <vt:lpstr>SE_Master_anthracite_4_3_PPT</vt:lpstr>
      <vt:lpstr>Sennheiser_PPT_Master_2012</vt:lpstr>
      <vt:lpstr>5-50203_Microsoft_Ignite_Template</vt:lpstr>
      <vt:lpstr>1_5-50203_Microsoft_Ignite_Template</vt:lpstr>
      <vt:lpstr>7_Office 365 PPT Template - 2017</vt:lpstr>
      <vt:lpstr>9_Office 365 PPT Template - 2017</vt:lpstr>
      <vt:lpstr>Modern Workplace 2016</vt:lpstr>
      <vt:lpstr>Jabra Final</vt:lpstr>
      <vt:lpstr>7_GN Theme 2016 FINAL</vt:lpstr>
      <vt:lpstr>9-51027_Microsoft_Ready_Template</vt:lpstr>
      <vt:lpstr>Black Template</vt:lpstr>
      <vt:lpstr>2_5-50203_Microsoft_Ignite_Template</vt:lpstr>
      <vt:lpstr>Office Theme</vt:lpstr>
      <vt:lpstr>1_Light Gray Template</vt:lpstr>
      <vt:lpstr>1_5-50109_Microsoft_Dark_Template</vt:lpstr>
      <vt:lpstr>Richard Brynteson, Skype and Teams MVP Web: theargylemvp.com Twitter: @rbrynteson GitHub: @rbrynteson</vt:lpstr>
      <vt:lpstr>Welcome to the Fall Admin Workshop Day!</vt:lpstr>
      <vt:lpstr>Thank You To Our Sponsors!</vt:lpstr>
      <vt:lpstr>Introduction</vt:lpstr>
      <vt:lpstr>What are we going to discuss?</vt:lpstr>
      <vt:lpstr>PowerPoint Presentation</vt:lpstr>
      <vt:lpstr>New Innovation in Teams Calling</vt:lpstr>
      <vt:lpstr>User Features</vt:lpstr>
      <vt:lpstr>System Features</vt:lpstr>
      <vt:lpstr>Phones</vt:lpstr>
      <vt:lpstr>Considerations and Gaps</vt:lpstr>
      <vt:lpstr>PowerPoint Presentation</vt:lpstr>
      <vt:lpstr>Microsoft Teams Calling </vt:lpstr>
      <vt:lpstr>Microsoft Calling Plans</vt:lpstr>
      <vt:lpstr>Microsoft Calling Plans</vt:lpstr>
      <vt:lpstr>Microsoft Calling Plans</vt:lpstr>
      <vt:lpstr>Microsoft Calling Plans – how do the minutes work</vt:lpstr>
      <vt:lpstr>Direct Routing</vt:lpstr>
      <vt:lpstr>Direct Routing – In Depth</vt:lpstr>
      <vt:lpstr>Direct Routing</vt:lpstr>
      <vt:lpstr>Bring it all together</vt:lpstr>
      <vt:lpstr>Dynamic 911 Services</vt:lpstr>
      <vt:lpstr>Static Configuration</vt:lpstr>
      <vt:lpstr>Dynamic Configuration</vt:lpstr>
      <vt:lpstr>Dynamic Configuration (Cont)</vt:lpstr>
      <vt:lpstr>Direct Routing + Dynamic Configuration</vt:lpstr>
      <vt:lpstr>PowerPoint Presentation</vt:lpstr>
      <vt:lpstr>Admin Center Demo</vt:lpstr>
      <vt:lpstr>More Phone Features</vt:lpstr>
      <vt:lpstr>PowerPoint Presentation</vt:lpstr>
      <vt:lpstr>PowerPoint Presentation</vt:lpstr>
      <vt:lpstr>Built on the Success of Skype for Business</vt:lpstr>
      <vt:lpstr>PowerPoint Presentation</vt:lpstr>
      <vt:lpstr>Teams &amp; Complex Routing</vt:lpstr>
      <vt:lpstr>PowerPoint Presentation</vt:lpstr>
      <vt:lpstr>Where is Teams + Business Calling A Good Fit</vt:lpstr>
      <vt:lpstr>Where is Teams Phone System may not fit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Skype for Business 2015  Richard Brynteson, MVP Skype for Business, MCSM 2013 &amp; MCM 2010</dc:title>
  <dc:creator>Richard Brynteson</dc:creator>
  <cp:lastModifiedBy>Richard Brynteson</cp:lastModifiedBy>
  <cp:revision>82</cp:revision>
  <dcterms:created xsi:type="dcterms:W3CDTF">2015-02-17T14:30:30Z</dcterms:created>
  <dcterms:modified xsi:type="dcterms:W3CDTF">2019-11-21T20:12:39Z</dcterms:modified>
</cp:coreProperties>
</file>